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41" r:id="rId1"/>
    <p:sldMasterId id="2147484159" r:id="rId2"/>
  </p:sldMasterIdLst>
  <p:notesMasterIdLst>
    <p:notesMasterId r:id="rId12"/>
  </p:notesMasterIdLst>
  <p:sldIdLst>
    <p:sldId id="302" r:id="rId3"/>
    <p:sldId id="303" r:id="rId4"/>
    <p:sldId id="310" r:id="rId5"/>
    <p:sldId id="305" r:id="rId6"/>
    <p:sldId id="306" r:id="rId7"/>
    <p:sldId id="307" r:id="rId8"/>
    <p:sldId id="291" r:id="rId9"/>
    <p:sldId id="309" r:id="rId10"/>
    <p:sldId id="300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Garet" panose="020B0604020202020204" charset="0"/>
      <p:regular r:id="rId25"/>
    </p:embeddedFont>
    <p:embeddedFont>
      <p:font typeface="Garet Bold" panose="020B0604020202020204" charset="0"/>
      <p:regular r:id="rId26"/>
    </p:embeddedFont>
    <p:embeddedFont>
      <p:font typeface="Garet Book" panose="020B060402020202020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i Wang" initials="MW" lastIdx="1" clrIdx="0">
    <p:extLst>
      <p:ext uri="{19B8F6BF-5375-455C-9EA6-DF929625EA0E}">
        <p15:presenceInfo xmlns:p15="http://schemas.microsoft.com/office/powerpoint/2012/main" userId="S::mwang@nwhealth.edu::699cfd85-d21b-4eb9-85d1-c3a4e09372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D2DCD7"/>
    <a:srgbClr val="09253B"/>
    <a:srgbClr val="66B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hyperlink" Target="https://nwhsu.hosted.panopto.com/Panopto/Pages/Viewer.aspx?id=11e2e03e-d0bc-4c61-90cf-add500040f6c" TargetMode="External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hyperlink" Target="https://nwhsu.hosted.panopto.com/Panopto/Pages/Viewer.aspx?id=11e2e03e-d0bc-4c61-90cf-add500040f6c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C40DB-67E6-4708-8E7B-642A98919655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87C1B84-7140-4C24-8682-A8550AF7610F}">
      <dgm:prSet custT="1"/>
      <dgm:spPr/>
      <dgm:t>
        <a:bodyPr/>
        <a:lstStyle/>
        <a:p>
          <a:r>
            <a:rPr lang="en-US" sz="54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Important Terminologies &amp; Concepts</a:t>
          </a:r>
        </a:p>
      </dgm:t>
    </dgm:pt>
    <dgm:pt modelId="{DE8CDE69-775A-4CE8-8A62-9049E6761256}" type="parTrans" cxnId="{16B1862B-486B-4D99-8F49-4AA38B0D7DBE}">
      <dgm:prSet/>
      <dgm:spPr/>
      <dgm:t>
        <a:bodyPr/>
        <a:lstStyle/>
        <a:p>
          <a:endParaRPr lang="en-US"/>
        </a:p>
      </dgm:t>
    </dgm:pt>
    <dgm:pt modelId="{26F5A5CA-8C08-4079-BB58-79F2FA38DE32}" type="sibTrans" cxnId="{16B1862B-486B-4D99-8F49-4AA38B0D7DBE}">
      <dgm:prSet/>
      <dgm:spPr/>
      <dgm:t>
        <a:bodyPr/>
        <a:lstStyle/>
        <a:p>
          <a:endParaRPr lang="en-US"/>
        </a:p>
      </dgm:t>
    </dgm:pt>
    <dgm:pt modelId="{2A2F48E8-0DD9-43C9-B5D7-C14527CF2BC3}" type="pres">
      <dgm:prSet presAssocID="{6E5C40DB-67E6-4708-8E7B-642A98919655}" presName="linear" presStyleCnt="0">
        <dgm:presLayoutVars>
          <dgm:animLvl val="lvl"/>
          <dgm:resizeHandles val="exact"/>
        </dgm:presLayoutVars>
      </dgm:prSet>
      <dgm:spPr/>
    </dgm:pt>
    <dgm:pt modelId="{113F8BDE-50BC-43BC-8932-9048DB61CE1C}" type="pres">
      <dgm:prSet presAssocID="{487C1B84-7140-4C24-8682-A8550AF7610F}" presName="parentText" presStyleLbl="node1" presStyleIdx="0" presStyleCnt="1" custLinFactNeighborX="9934" custLinFactNeighborY="-6710">
        <dgm:presLayoutVars>
          <dgm:chMax val="0"/>
          <dgm:bulletEnabled val="1"/>
        </dgm:presLayoutVars>
      </dgm:prSet>
      <dgm:spPr/>
    </dgm:pt>
  </dgm:ptLst>
  <dgm:cxnLst>
    <dgm:cxn modelId="{16B1862B-486B-4D99-8F49-4AA38B0D7DBE}" srcId="{6E5C40DB-67E6-4708-8E7B-642A98919655}" destId="{487C1B84-7140-4C24-8682-A8550AF7610F}" srcOrd="0" destOrd="0" parTransId="{DE8CDE69-775A-4CE8-8A62-9049E6761256}" sibTransId="{26F5A5CA-8C08-4079-BB58-79F2FA38DE32}"/>
    <dgm:cxn modelId="{94AEC2AD-A359-48C9-827A-7AC7EF382BEB}" type="presOf" srcId="{6E5C40DB-67E6-4708-8E7B-642A98919655}" destId="{2A2F48E8-0DD9-43C9-B5D7-C14527CF2BC3}" srcOrd="0" destOrd="0" presId="urn:microsoft.com/office/officeart/2005/8/layout/vList2"/>
    <dgm:cxn modelId="{D9A1AEC0-D064-4634-BF74-987FA8FC3604}" type="presOf" srcId="{487C1B84-7140-4C24-8682-A8550AF7610F}" destId="{113F8BDE-50BC-43BC-8932-9048DB61CE1C}" srcOrd="0" destOrd="0" presId="urn:microsoft.com/office/officeart/2005/8/layout/vList2"/>
    <dgm:cxn modelId="{A8205A7A-FC71-48D4-B8C6-D13F94E6C41E}" type="presParOf" srcId="{2A2F48E8-0DD9-43C9-B5D7-C14527CF2BC3}" destId="{113F8BDE-50BC-43BC-8932-9048DB61CE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B4487D-9DC5-4462-B0D4-47A023599D8C}" type="doc">
      <dgm:prSet loTypeId="urn:microsoft.com/office/officeart/2005/8/layout/matrix1" loCatId="matrix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83A3726-CCB1-40C7-A406-D914113A1860}">
      <dgm:prSet phldrT="[Text]" custT="1"/>
      <dgm:spPr/>
      <dgm:t>
        <a:bodyPr/>
        <a:lstStyle/>
        <a:p>
          <a:r>
            <a:rPr lang="en-US" sz="6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Qi</a:t>
          </a:r>
        </a:p>
      </dgm:t>
    </dgm:pt>
    <dgm:pt modelId="{90F3B3DE-6C13-456C-8555-5E4682FF43FA}" type="parTrans" cxnId="{75BC9CB4-561D-44F8-949D-F9E9D9DA99D9}">
      <dgm:prSet/>
      <dgm:spPr/>
      <dgm:t>
        <a:bodyPr/>
        <a:lstStyle/>
        <a:p>
          <a:endParaRPr lang="en-US"/>
        </a:p>
      </dgm:t>
    </dgm:pt>
    <dgm:pt modelId="{6C148A04-3519-4E1F-9E20-FAE8B39E7325}" type="sibTrans" cxnId="{75BC9CB4-561D-44F8-949D-F9E9D9DA99D9}">
      <dgm:prSet/>
      <dgm:spPr/>
      <dgm:t>
        <a:bodyPr/>
        <a:lstStyle/>
        <a:p>
          <a:endParaRPr lang="en-US"/>
        </a:p>
      </dgm:t>
    </dgm:pt>
    <dgm:pt modelId="{2455C27F-8EBF-45AB-97E5-2DD5017EE023}">
      <dgm:prSet phldrT="[Text]" custT="1"/>
      <dgm:spPr/>
      <dgm:t>
        <a:bodyPr/>
        <a:lstStyle/>
        <a:p>
          <a:r>
            <a:rPr lang="en-US" sz="54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Yin &amp; Yang</a:t>
          </a:r>
        </a:p>
      </dgm:t>
    </dgm:pt>
    <dgm:pt modelId="{175C75C0-4837-4C90-B648-49B656D9205E}" type="parTrans" cxnId="{87C5516C-7A9F-44F9-9C7F-E66F3DBEA856}">
      <dgm:prSet/>
      <dgm:spPr/>
      <dgm:t>
        <a:bodyPr/>
        <a:lstStyle/>
        <a:p>
          <a:endParaRPr lang="en-US"/>
        </a:p>
      </dgm:t>
    </dgm:pt>
    <dgm:pt modelId="{08B2A210-CAC1-4AE2-9022-6653964DF0D6}" type="sibTrans" cxnId="{87C5516C-7A9F-44F9-9C7F-E66F3DBEA856}">
      <dgm:prSet/>
      <dgm:spPr/>
      <dgm:t>
        <a:bodyPr/>
        <a:lstStyle/>
        <a:p>
          <a:endParaRPr lang="en-US"/>
        </a:p>
      </dgm:t>
    </dgm:pt>
    <dgm:pt modelId="{5B587ACD-B3C4-4596-83B9-9D09AF5FA9C0}">
      <dgm:prSet phldrT="[Text]" custT="1"/>
      <dgm:spPr/>
      <dgm:t>
        <a:bodyPr/>
        <a:lstStyle/>
        <a:p>
          <a:r>
            <a:rPr lang="en-US" sz="60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Dantian</a:t>
          </a:r>
          <a:endParaRPr lang="en-US" sz="6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E92171-4134-44A6-AC1C-7A454AAE3431}" type="parTrans" cxnId="{26E0DBAD-051F-4AC6-B132-1EA4F5EB024A}">
      <dgm:prSet/>
      <dgm:spPr/>
      <dgm:t>
        <a:bodyPr/>
        <a:lstStyle/>
        <a:p>
          <a:endParaRPr lang="en-US"/>
        </a:p>
      </dgm:t>
    </dgm:pt>
    <dgm:pt modelId="{A6B17177-2890-40B6-A5B8-9545F5EDF539}" type="sibTrans" cxnId="{26E0DBAD-051F-4AC6-B132-1EA4F5EB024A}">
      <dgm:prSet/>
      <dgm:spPr/>
      <dgm:t>
        <a:bodyPr/>
        <a:lstStyle/>
        <a:p>
          <a:endParaRPr lang="en-US"/>
        </a:p>
      </dgm:t>
    </dgm:pt>
    <dgm:pt modelId="{7451DCC3-AE47-4701-A049-95E44B7F26EE}">
      <dgm:prSet phldrT="[Text]" custT="1"/>
      <dgm:spPr/>
      <dgm:t>
        <a:bodyPr/>
        <a:lstStyle/>
        <a:p>
          <a:r>
            <a:rPr lang="en-US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burners</a:t>
          </a:r>
        </a:p>
      </dgm:t>
    </dgm:pt>
    <dgm:pt modelId="{9ABEBB35-D64E-4AA8-89F6-6D9C8E021AA4}" type="parTrans" cxnId="{409AA2F5-478C-45CD-9354-BF4729CA5DB6}">
      <dgm:prSet/>
      <dgm:spPr/>
      <dgm:t>
        <a:bodyPr/>
        <a:lstStyle/>
        <a:p>
          <a:endParaRPr lang="en-US"/>
        </a:p>
      </dgm:t>
    </dgm:pt>
    <dgm:pt modelId="{157A8733-8279-43D5-B3C9-3EE3E3CC399E}" type="sibTrans" cxnId="{409AA2F5-478C-45CD-9354-BF4729CA5DB6}">
      <dgm:prSet/>
      <dgm:spPr/>
      <dgm:t>
        <a:bodyPr/>
        <a:lstStyle/>
        <a:p>
          <a:endParaRPr lang="en-US"/>
        </a:p>
      </dgm:t>
    </dgm:pt>
    <dgm:pt modelId="{46C136A4-A480-4BB9-AD7A-02BF8FE9D6AD}">
      <dgm:prSet phldrT="[Text]"/>
      <dgm:spPr/>
      <dgm:t>
        <a:bodyPr/>
        <a:lstStyle/>
        <a:p>
          <a:r>
            <a:rPr lang="en-US" dirty="0" err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Wuji</a:t>
          </a:r>
          <a:r>
            <a:rPr lang="en-US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posture</a:t>
          </a:r>
        </a:p>
      </dgm:t>
    </dgm:pt>
    <dgm:pt modelId="{B7BE9624-29FA-4DD3-B938-C71B37C38DC2}" type="parTrans" cxnId="{EC1D7529-9F73-42E7-8FDA-0AAC26319734}">
      <dgm:prSet/>
      <dgm:spPr/>
      <dgm:t>
        <a:bodyPr/>
        <a:lstStyle/>
        <a:p>
          <a:endParaRPr lang="en-US"/>
        </a:p>
      </dgm:t>
    </dgm:pt>
    <dgm:pt modelId="{C9A90EDD-772A-483D-A5A6-DD1310370B2D}" type="sibTrans" cxnId="{EC1D7529-9F73-42E7-8FDA-0AAC26319734}">
      <dgm:prSet/>
      <dgm:spPr/>
      <dgm:t>
        <a:bodyPr/>
        <a:lstStyle/>
        <a:p>
          <a:endParaRPr lang="en-US"/>
        </a:p>
      </dgm:t>
    </dgm:pt>
    <dgm:pt modelId="{864F156F-3826-4B78-9D5A-A1F6DD5EC7A1}" type="pres">
      <dgm:prSet presAssocID="{66B4487D-9DC5-4462-B0D4-47A023599D8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9450CDB-7DC4-41DF-88EF-098F93AF63BB}" type="pres">
      <dgm:prSet presAssocID="{66B4487D-9DC5-4462-B0D4-47A023599D8C}" presName="matrix" presStyleCnt="0"/>
      <dgm:spPr/>
    </dgm:pt>
    <dgm:pt modelId="{E1175171-F5AB-4B53-B1DD-0BEC38ACA1DA}" type="pres">
      <dgm:prSet presAssocID="{66B4487D-9DC5-4462-B0D4-47A023599D8C}" presName="tile1" presStyleLbl="node1" presStyleIdx="0" presStyleCnt="4"/>
      <dgm:spPr/>
    </dgm:pt>
    <dgm:pt modelId="{759B58B7-EA43-4BF1-A39E-60F6CE66439A}" type="pres">
      <dgm:prSet presAssocID="{66B4487D-9DC5-4462-B0D4-47A023599D8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666131D-ED3B-4A1E-854D-F29E5C4C9F89}" type="pres">
      <dgm:prSet presAssocID="{66B4487D-9DC5-4462-B0D4-47A023599D8C}" presName="tile2" presStyleLbl="node1" presStyleIdx="1" presStyleCnt="4"/>
      <dgm:spPr/>
    </dgm:pt>
    <dgm:pt modelId="{E7A65960-153D-4731-9749-14FD2F3FE1B3}" type="pres">
      <dgm:prSet presAssocID="{66B4487D-9DC5-4462-B0D4-47A023599D8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E75AEC3-E146-41F0-BD50-BE944514CD3D}" type="pres">
      <dgm:prSet presAssocID="{66B4487D-9DC5-4462-B0D4-47A023599D8C}" presName="tile3" presStyleLbl="node1" presStyleIdx="2" presStyleCnt="4"/>
      <dgm:spPr/>
    </dgm:pt>
    <dgm:pt modelId="{C8ECC154-5696-47D3-A935-3F975459EB0F}" type="pres">
      <dgm:prSet presAssocID="{66B4487D-9DC5-4462-B0D4-47A023599D8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3A7A5C-0CE4-4241-80E5-C87981C03135}" type="pres">
      <dgm:prSet presAssocID="{66B4487D-9DC5-4462-B0D4-47A023599D8C}" presName="tile4" presStyleLbl="node1" presStyleIdx="3" presStyleCnt="4"/>
      <dgm:spPr/>
    </dgm:pt>
    <dgm:pt modelId="{B90766EE-99D9-442B-A78F-02D0E3F43323}" type="pres">
      <dgm:prSet presAssocID="{66B4487D-9DC5-4462-B0D4-47A023599D8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3B0A314-6EC5-4A5F-BA11-A36FEC92B435}" type="pres">
      <dgm:prSet presAssocID="{66B4487D-9DC5-4462-B0D4-47A023599D8C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91EAB1D-B3E1-44F4-93AB-7B94269EBCFB}" type="presOf" srcId="{2455C27F-8EBF-45AB-97E5-2DD5017EE023}" destId="{E1175171-F5AB-4B53-B1DD-0BEC38ACA1DA}" srcOrd="0" destOrd="0" presId="urn:microsoft.com/office/officeart/2005/8/layout/matrix1"/>
    <dgm:cxn modelId="{CE89E224-B87A-4163-BD1A-844A5E460130}" type="presOf" srcId="{2455C27F-8EBF-45AB-97E5-2DD5017EE023}" destId="{759B58B7-EA43-4BF1-A39E-60F6CE66439A}" srcOrd="1" destOrd="0" presId="urn:microsoft.com/office/officeart/2005/8/layout/matrix1"/>
    <dgm:cxn modelId="{EC1D7529-9F73-42E7-8FDA-0AAC26319734}" srcId="{383A3726-CCB1-40C7-A406-D914113A1860}" destId="{46C136A4-A480-4BB9-AD7A-02BF8FE9D6AD}" srcOrd="3" destOrd="0" parTransId="{B7BE9624-29FA-4DD3-B938-C71B37C38DC2}" sibTransId="{C9A90EDD-772A-483D-A5A6-DD1310370B2D}"/>
    <dgm:cxn modelId="{E5E9FB6A-2009-4C96-A4D8-2556FCD0F028}" type="presOf" srcId="{383A3726-CCB1-40C7-A406-D914113A1860}" destId="{63B0A314-6EC5-4A5F-BA11-A36FEC92B435}" srcOrd="0" destOrd="0" presId="urn:microsoft.com/office/officeart/2005/8/layout/matrix1"/>
    <dgm:cxn modelId="{87C5516C-7A9F-44F9-9C7F-E66F3DBEA856}" srcId="{383A3726-CCB1-40C7-A406-D914113A1860}" destId="{2455C27F-8EBF-45AB-97E5-2DD5017EE023}" srcOrd="0" destOrd="0" parTransId="{175C75C0-4837-4C90-B648-49B656D9205E}" sibTransId="{08B2A210-CAC1-4AE2-9022-6653964DF0D6}"/>
    <dgm:cxn modelId="{560FB270-049B-4556-8F19-AD1508BE3451}" type="presOf" srcId="{66B4487D-9DC5-4462-B0D4-47A023599D8C}" destId="{864F156F-3826-4B78-9D5A-A1F6DD5EC7A1}" srcOrd="0" destOrd="0" presId="urn:microsoft.com/office/officeart/2005/8/layout/matrix1"/>
    <dgm:cxn modelId="{DBCB2373-9F20-4303-8AC0-FC9252D86A93}" type="presOf" srcId="{5B587ACD-B3C4-4596-83B9-9D09AF5FA9C0}" destId="{E7A65960-153D-4731-9749-14FD2F3FE1B3}" srcOrd="1" destOrd="0" presId="urn:microsoft.com/office/officeart/2005/8/layout/matrix1"/>
    <dgm:cxn modelId="{00BC0974-2B2B-4B8E-946F-92C4D60A58D3}" type="presOf" srcId="{7451DCC3-AE47-4701-A049-95E44B7F26EE}" destId="{DE75AEC3-E146-41F0-BD50-BE944514CD3D}" srcOrd="0" destOrd="0" presId="urn:microsoft.com/office/officeart/2005/8/layout/matrix1"/>
    <dgm:cxn modelId="{B0781B74-A344-4184-8B71-FFDBB6D61E15}" type="presOf" srcId="{46C136A4-A480-4BB9-AD7A-02BF8FE9D6AD}" destId="{B90766EE-99D9-442B-A78F-02D0E3F43323}" srcOrd="1" destOrd="0" presId="urn:microsoft.com/office/officeart/2005/8/layout/matrix1"/>
    <dgm:cxn modelId="{85EA3E78-B306-4621-95A4-7A594A230B19}" type="presOf" srcId="{5B587ACD-B3C4-4596-83B9-9D09AF5FA9C0}" destId="{A666131D-ED3B-4A1E-854D-F29E5C4C9F89}" srcOrd="0" destOrd="0" presId="urn:microsoft.com/office/officeart/2005/8/layout/matrix1"/>
    <dgm:cxn modelId="{26E0DBAD-051F-4AC6-B132-1EA4F5EB024A}" srcId="{383A3726-CCB1-40C7-A406-D914113A1860}" destId="{5B587ACD-B3C4-4596-83B9-9D09AF5FA9C0}" srcOrd="1" destOrd="0" parTransId="{36E92171-4134-44A6-AC1C-7A454AAE3431}" sibTransId="{A6B17177-2890-40B6-A5B8-9545F5EDF539}"/>
    <dgm:cxn modelId="{75BC9CB4-561D-44F8-949D-F9E9D9DA99D9}" srcId="{66B4487D-9DC5-4462-B0D4-47A023599D8C}" destId="{383A3726-CCB1-40C7-A406-D914113A1860}" srcOrd="0" destOrd="0" parTransId="{90F3B3DE-6C13-456C-8555-5E4682FF43FA}" sibTransId="{6C148A04-3519-4E1F-9E20-FAE8B39E7325}"/>
    <dgm:cxn modelId="{CC304DBC-49B5-433B-B1A1-BFD629E14728}" type="presOf" srcId="{46C136A4-A480-4BB9-AD7A-02BF8FE9D6AD}" destId="{AC3A7A5C-0CE4-4241-80E5-C87981C03135}" srcOrd="0" destOrd="0" presId="urn:microsoft.com/office/officeart/2005/8/layout/matrix1"/>
    <dgm:cxn modelId="{EBC71DC4-711A-4743-B91A-AAA333087D5A}" type="presOf" srcId="{7451DCC3-AE47-4701-A049-95E44B7F26EE}" destId="{C8ECC154-5696-47D3-A935-3F975459EB0F}" srcOrd="1" destOrd="0" presId="urn:microsoft.com/office/officeart/2005/8/layout/matrix1"/>
    <dgm:cxn modelId="{409AA2F5-478C-45CD-9354-BF4729CA5DB6}" srcId="{383A3726-CCB1-40C7-A406-D914113A1860}" destId="{7451DCC3-AE47-4701-A049-95E44B7F26EE}" srcOrd="2" destOrd="0" parTransId="{9ABEBB35-D64E-4AA8-89F6-6D9C8E021AA4}" sibTransId="{157A8733-8279-43D5-B3C9-3EE3E3CC399E}"/>
    <dgm:cxn modelId="{0171A61F-41A3-4519-9225-B42D0A51D1B6}" type="presParOf" srcId="{864F156F-3826-4B78-9D5A-A1F6DD5EC7A1}" destId="{A9450CDB-7DC4-41DF-88EF-098F93AF63BB}" srcOrd="0" destOrd="0" presId="urn:microsoft.com/office/officeart/2005/8/layout/matrix1"/>
    <dgm:cxn modelId="{6BECA3B5-DE28-48D2-82F4-1FC162DF6859}" type="presParOf" srcId="{A9450CDB-7DC4-41DF-88EF-098F93AF63BB}" destId="{E1175171-F5AB-4B53-B1DD-0BEC38ACA1DA}" srcOrd="0" destOrd="0" presId="urn:microsoft.com/office/officeart/2005/8/layout/matrix1"/>
    <dgm:cxn modelId="{9985D266-A846-432D-8698-CBEBBE25538D}" type="presParOf" srcId="{A9450CDB-7DC4-41DF-88EF-098F93AF63BB}" destId="{759B58B7-EA43-4BF1-A39E-60F6CE66439A}" srcOrd="1" destOrd="0" presId="urn:microsoft.com/office/officeart/2005/8/layout/matrix1"/>
    <dgm:cxn modelId="{5CE48B8F-C258-41CE-90DE-8119F5CFF1D4}" type="presParOf" srcId="{A9450CDB-7DC4-41DF-88EF-098F93AF63BB}" destId="{A666131D-ED3B-4A1E-854D-F29E5C4C9F89}" srcOrd="2" destOrd="0" presId="urn:microsoft.com/office/officeart/2005/8/layout/matrix1"/>
    <dgm:cxn modelId="{FF431F01-0C89-47A3-913E-7E48CF002EA5}" type="presParOf" srcId="{A9450CDB-7DC4-41DF-88EF-098F93AF63BB}" destId="{E7A65960-153D-4731-9749-14FD2F3FE1B3}" srcOrd="3" destOrd="0" presId="urn:microsoft.com/office/officeart/2005/8/layout/matrix1"/>
    <dgm:cxn modelId="{D5DB9B7C-6640-4C65-AAD2-D872368AD3A3}" type="presParOf" srcId="{A9450CDB-7DC4-41DF-88EF-098F93AF63BB}" destId="{DE75AEC3-E146-41F0-BD50-BE944514CD3D}" srcOrd="4" destOrd="0" presId="urn:microsoft.com/office/officeart/2005/8/layout/matrix1"/>
    <dgm:cxn modelId="{40F594EF-1FB5-4EFA-A9DE-931A40D0E421}" type="presParOf" srcId="{A9450CDB-7DC4-41DF-88EF-098F93AF63BB}" destId="{C8ECC154-5696-47D3-A935-3F975459EB0F}" srcOrd="5" destOrd="0" presId="urn:microsoft.com/office/officeart/2005/8/layout/matrix1"/>
    <dgm:cxn modelId="{A8C2A6F5-DFCD-416A-9D69-4E140EA045D6}" type="presParOf" srcId="{A9450CDB-7DC4-41DF-88EF-098F93AF63BB}" destId="{AC3A7A5C-0CE4-4241-80E5-C87981C03135}" srcOrd="6" destOrd="0" presId="urn:microsoft.com/office/officeart/2005/8/layout/matrix1"/>
    <dgm:cxn modelId="{6345EB45-D1E0-4327-B8E6-D44570B36A4B}" type="presParOf" srcId="{A9450CDB-7DC4-41DF-88EF-098F93AF63BB}" destId="{B90766EE-99D9-442B-A78F-02D0E3F43323}" srcOrd="7" destOrd="0" presId="urn:microsoft.com/office/officeart/2005/8/layout/matrix1"/>
    <dgm:cxn modelId="{62BA90B8-BC5A-4737-95F7-0272EC37ECA0}" type="presParOf" srcId="{864F156F-3826-4B78-9D5A-A1F6DD5EC7A1}" destId="{63B0A314-6EC5-4A5F-BA11-A36FEC92B43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5C40DB-67E6-4708-8E7B-642A98919655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87C1B84-7140-4C24-8682-A8550AF7610F}">
      <dgm:prSet/>
      <dgm:spPr/>
      <dgm:t>
        <a:bodyPr/>
        <a:lstStyle/>
        <a:p>
          <a:r>
            <a:rPr lang="en-US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Special Benefits of </a:t>
          </a:r>
          <a:r>
            <a:rPr lang="en-US" b="1" dirty="0" err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Hunyuan</a:t>
          </a:r>
          <a:r>
            <a:rPr lang="en-US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Qigong</a:t>
          </a:r>
          <a:endParaRPr lang="en-US" dirty="0">
            <a:solidFill>
              <a:srgbClr val="7030A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8CDE69-775A-4CE8-8A62-9049E6761256}" type="parTrans" cxnId="{16B1862B-486B-4D99-8F49-4AA38B0D7DBE}">
      <dgm:prSet/>
      <dgm:spPr/>
      <dgm:t>
        <a:bodyPr/>
        <a:lstStyle/>
        <a:p>
          <a:endParaRPr lang="en-US"/>
        </a:p>
      </dgm:t>
    </dgm:pt>
    <dgm:pt modelId="{26F5A5CA-8C08-4079-BB58-79F2FA38DE32}" type="sibTrans" cxnId="{16B1862B-486B-4D99-8F49-4AA38B0D7DBE}">
      <dgm:prSet/>
      <dgm:spPr/>
      <dgm:t>
        <a:bodyPr/>
        <a:lstStyle/>
        <a:p>
          <a:endParaRPr lang="en-US"/>
        </a:p>
      </dgm:t>
    </dgm:pt>
    <dgm:pt modelId="{2A2F48E8-0DD9-43C9-B5D7-C14527CF2BC3}" type="pres">
      <dgm:prSet presAssocID="{6E5C40DB-67E6-4708-8E7B-642A98919655}" presName="linear" presStyleCnt="0">
        <dgm:presLayoutVars>
          <dgm:animLvl val="lvl"/>
          <dgm:resizeHandles val="exact"/>
        </dgm:presLayoutVars>
      </dgm:prSet>
      <dgm:spPr/>
    </dgm:pt>
    <dgm:pt modelId="{113F8BDE-50BC-43BC-8932-9048DB61CE1C}" type="pres">
      <dgm:prSet presAssocID="{487C1B84-7140-4C24-8682-A8550AF7610F}" presName="parentText" presStyleLbl="node1" presStyleIdx="0" presStyleCnt="1" custLinFactNeighborX="1987" custLinFactNeighborY="-297">
        <dgm:presLayoutVars>
          <dgm:chMax val="0"/>
          <dgm:bulletEnabled val="1"/>
        </dgm:presLayoutVars>
      </dgm:prSet>
      <dgm:spPr/>
    </dgm:pt>
  </dgm:ptLst>
  <dgm:cxnLst>
    <dgm:cxn modelId="{16B1862B-486B-4D99-8F49-4AA38B0D7DBE}" srcId="{6E5C40DB-67E6-4708-8E7B-642A98919655}" destId="{487C1B84-7140-4C24-8682-A8550AF7610F}" srcOrd="0" destOrd="0" parTransId="{DE8CDE69-775A-4CE8-8A62-9049E6761256}" sibTransId="{26F5A5CA-8C08-4079-BB58-79F2FA38DE32}"/>
    <dgm:cxn modelId="{94AEC2AD-A359-48C9-827A-7AC7EF382BEB}" type="presOf" srcId="{6E5C40DB-67E6-4708-8E7B-642A98919655}" destId="{2A2F48E8-0DD9-43C9-B5D7-C14527CF2BC3}" srcOrd="0" destOrd="0" presId="urn:microsoft.com/office/officeart/2005/8/layout/vList2"/>
    <dgm:cxn modelId="{D9A1AEC0-D064-4634-BF74-987FA8FC3604}" type="presOf" srcId="{487C1B84-7140-4C24-8682-A8550AF7610F}" destId="{113F8BDE-50BC-43BC-8932-9048DB61CE1C}" srcOrd="0" destOrd="0" presId="urn:microsoft.com/office/officeart/2005/8/layout/vList2"/>
    <dgm:cxn modelId="{A8205A7A-FC71-48D4-B8C6-D13F94E6C41E}" type="presParOf" srcId="{2A2F48E8-0DD9-43C9-B5D7-C14527CF2BC3}" destId="{113F8BDE-50BC-43BC-8932-9048DB61CE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A63B64-E02D-4019-B68E-5B6951F3C301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8B70ADD-CEA8-473C-A2BB-4A168603995F}">
      <dgm:prSet custT="1"/>
      <dgm:spPr/>
      <dgm:t>
        <a:bodyPr lIns="9144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Improve function of: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 respiratory system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 digestive system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 circulatory system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 nervous system</a:t>
          </a:r>
        </a:p>
      </dgm:t>
    </dgm:pt>
    <dgm:pt modelId="{E89DCC82-EA09-4B72-B950-CA15B35FE236}" type="parTrans" cxnId="{65EB39B4-C789-47D9-AF14-ACDFA23A5B27}">
      <dgm:prSet/>
      <dgm:spPr/>
      <dgm:t>
        <a:bodyPr/>
        <a:lstStyle/>
        <a:p>
          <a:endParaRPr lang="en-US"/>
        </a:p>
      </dgm:t>
    </dgm:pt>
    <dgm:pt modelId="{2AC57B53-6F0E-4294-A19B-4608FAD98F15}" type="sibTrans" cxnId="{65EB39B4-C789-47D9-AF14-ACDFA23A5B27}">
      <dgm:prSet/>
      <dgm:spPr/>
      <dgm:t>
        <a:bodyPr/>
        <a:lstStyle/>
        <a:p>
          <a:endParaRPr lang="en-US"/>
        </a:p>
      </dgm:t>
    </dgm:pt>
    <dgm:pt modelId="{9F225B93-F13B-4D7D-88BF-6CAB161C9919}">
      <dgm:prSet custT="1"/>
      <dgm:spPr/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Strengthen internal organs</a:t>
          </a:r>
        </a:p>
      </dgm:t>
    </dgm:pt>
    <dgm:pt modelId="{112A7ADD-AD80-4710-972F-25FFA8391EBB}" type="parTrans" cxnId="{942955BB-DAB3-4773-AC1E-615FA0ACA4E8}">
      <dgm:prSet/>
      <dgm:spPr/>
      <dgm:t>
        <a:bodyPr/>
        <a:lstStyle/>
        <a:p>
          <a:endParaRPr lang="en-US"/>
        </a:p>
      </dgm:t>
    </dgm:pt>
    <dgm:pt modelId="{7DD3FDAE-13EF-4867-B7A9-27F970F19115}" type="sibTrans" cxnId="{942955BB-DAB3-4773-AC1E-615FA0ACA4E8}">
      <dgm:prSet/>
      <dgm:spPr/>
      <dgm:t>
        <a:bodyPr/>
        <a:lstStyle/>
        <a:p>
          <a:endParaRPr lang="en-US"/>
        </a:p>
      </dgm:t>
    </dgm:pt>
    <dgm:pt modelId="{E44E5C81-86E9-4CB6-9BD4-6A8D46C0E6B1}">
      <dgm:prSet custT="1"/>
      <dgm:spPr/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elimination of toxins</a:t>
          </a:r>
        </a:p>
      </dgm:t>
    </dgm:pt>
    <dgm:pt modelId="{51D74884-B757-4328-8BA1-FE07BE91AF95}" type="parTrans" cxnId="{65D21F21-177C-4CFA-A9A6-D1140D5B934A}">
      <dgm:prSet/>
      <dgm:spPr/>
      <dgm:t>
        <a:bodyPr/>
        <a:lstStyle/>
        <a:p>
          <a:endParaRPr lang="en-US"/>
        </a:p>
      </dgm:t>
    </dgm:pt>
    <dgm:pt modelId="{C37196C6-7AD5-4C9E-8A95-2DE24AC14802}" type="sibTrans" cxnId="{65D21F21-177C-4CFA-A9A6-D1140D5B934A}">
      <dgm:prSet/>
      <dgm:spPr/>
      <dgm:t>
        <a:bodyPr/>
        <a:lstStyle/>
        <a:p>
          <a:endParaRPr lang="en-US"/>
        </a:p>
      </dgm:t>
    </dgm:pt>
    <dgm:pt modelId="{1E06F998-9219-4843-997A-B660CCB743B5}">
      <dgm:prSet custT="1"/>
      <dgm:spPr/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Clear meridians</a:t>
          </a:r>
        </a:p>
      </dgm:t>
    </dgm:pt>
    <dgm:pt modelId="{88FEFBE5-6940-4AA9-A81A-1C33C62EE08C}" type="sibTrans" cxnId="{A9D04884-2298-440D-8B95-9444CA4AA172}">
      <dgm:prSet/>
      <dgm:spPr/>
      <dgm:t>
        <a:bodyPr/>
        <a:lstStyle/>
        <a:p>
          <a:endParaRPr lang="en-US"/>
        </a:p>
      </dgm:t>
    </dgm:pt>
    <dgm:pt modelId="{48745C16-D98C-472F-AE37-19F4C1710A5A}" type="parTrans" cxnId="{A9D04884-2298-440D-8B95-9444CA4AA172}">
      <dgm:prSet/>
      <dgm:spPr/>
      <dgm:t>
        <a:bodyPr/>
        <a:lstStyle/>
        <a:p>
          <a:endParaRPr lang="en-US"/>
        </a:p>
      </dgm:t>
    </dgm:pt>
    <dgm:pt modelId="{1AF8AB46-7ABD-4177-B6AA-5A7115BEC3D8}" type="pres">
      <dgm:prSet presAssocID="{8DA63B64-E02D-4019-B68E-5B6951F3C301}" presName="Name0" presStyleCnt="0">
        <dgm:presLayoutVars>
          <dgm:dir/>
          <dgm:resizeHandles val="exact"/>
        </dgm:presLayoutVars>
      </dgm:prSet>
      <dgm:spPr/>
    </dgm:pt>
    <dgm:pt modelId="{2DF4DDC2-9315-450F-9CAD-519BC61F2E0B}" type="pres">
      <dgm:prSet presAssocID="{D8B70ADD-CEA8-473C-A2BB-4A168603995F}" presName="node" presStyleLbl="node1" presStyleIdx="0" presStyleCnt="4" custScaleX="105007">
        <dgm:presLayoutVars>
          <dgm:bulletEnabled val="1"/>
        </dgm:presLayoutVars>
      </dgm:prSet>
      <dgm:spPr/>
    </dgm:pt>
    <dgm:pt modelId="{6FA27C1B-A6E8-4931-8038-4D799234C269}" type="pres">
      <dgm:prSet presAssocID="{2AC57B53-6F0E-4294-A19B-4608FAD98F15}" presName="sibTrans" presStyleLbl="sibTrans2D1" presStyleIdx="0" presStyleCnt="3"/>
      <dgm:spPr/>
    </dgm:pt>
    <dgm:pt modelId="{8733A099-DC14-4450-925A-65FC1ADB84AE}" type="pres">
      <dgm:prSet presAssocID="{2AC57B53-6F0E-4294-A19B-4608FAD98F15}" presName="connectorText" presStyleLbl="sibTrans2D1" presStyleIdx="0" presStyleCnt="3"/>
      <dgm:spPr/>
    </dgm:pt>
    <dgm:pt modelId="{080C8103-EF60-4BF6-B619-BD760062626A}" type="pres">
      <dgm:prSet presAssocID="{9F225B93-F13B-4D7D-88BF-6CAB161C9919}" presName="node" presStyleLbl="node1" presStyleIdx="1" presStyleCnt="4" custScaleX="78514">
        <dgm:presLayoutVars>
          <dgm:bulletEnabled val="1"/>
        </dgm:presLayoutVars>
      </dgm:prSet>
      <dgm:spPr/>
    </dgm:pt>
    <dgm:pt modelId="{E403C39E-E261-41BA-99BD-81B7F64BEF7D}" type="pres">
      <dgm:prSet presAssocID="{7DD3FDAE-13EF-4867-B7A9-27F970F19115}" presName="sibTrans" presStyleLbl="sibTrans2D1" presStyleIdx="1" presStyleCnt="3"/>
      <dgm:spPr/>
    </dgm:pt>
    <dgm:pt modelId="{66912105-284C-4032-B2AF-4552ADC98780}" type="pres">
      <dgm:prSet presAssocID="{7DD3FDAE-13EF-4867-B7A9-27F970F19115}" presName="connectorText" presStyleLbl="sibTrans2D1" presStyleIdx="1" presStyleCnt="3"/>
      <dgm:spPr/>
    </dgm:pt>
    <dgm:pt modelId="{5061B377-A5FB-4AD8-AF06-132974284C52}" type="pres">
      <dgm:prSet presAssocID="{E44E5C81-86E9-4CB6-9BD4-6A8D46C0E6B1}" presName="node" presStyleLbl="node1" presStyleIdx="2" presStyleCnt="4" custScaleX="101032">
        <dgm:presLayoutVars>
          <dgm:bulletEnabled val="1"/>
        </dgm:presLayoutVars>
      </dgm:prSet>
      <dgm:spPr/>
    </dgm:pt>
    <dgm:pt modelId="{6216579C-07E0-4CE9-A998-36AD28C5E990}" type="pres">
      <dgm:prSet presAssocID="{C37196C6-7AD5-4C9E-8A95-2DE24AC14802}" presName="sibTrans" presStyleLbl="sibTrans2D1" presStyleIdx="2" presStyleCnt="3"/>
      <dgm:spPr/>
    </dgm:pt>
    <dgm:pt modelId="{4D8E3656-69D5-4641-8E74-56BE592A6129}" type="pres">
      <dgm:prSet presAssocID="{C37196C6-7AD5-4C9E-8A95-2DE24AC14802}" presName="connectorText" presStyleLbl="sibTrans2D1" presStyleIdx="2" presStyleCnt="3"/>
      <dgm:spPr/>
    </dgm:pt>
    <dgm:pt modelId="{9058D9D0-90FD-4EBE-8DE2-280CF5DA6499}" type="pres">
      <dgm:prSet presAssocID="{1E06F998-9219-4843-997A-B660CCB743B5}" presName="node" presStyleLbl="node1" presStyleIdx="3" presStyleCnt="4" custScaleX="79289">
        <dgm:presLayoutVars>
          <dgm:bulletEnabled val="1"/>
        </dgm:presLayoutVars>
      </dgm:prSet>
      <dgm:spPr/>
    </dgm:pt>
  </dgm:ptLst>
  <dgm:cxnLst>
    <dgm:cxn modelId="{D005960D-1D0D-4B05-8EA6-90D571A2458F}" type="presOf" srcId="{E44E5C81-86E9-4CB6-9BD4-6A8D46C0E6B1}" destId="{5061B377-A5FB-4AD8-AF06-132974284C52}" srcOrd="0" destOrd="0" presId="urn:microsoft.com/office/officeart/2005/8/layout/process1"/>
    <dgm:cxn modelId="{3F36B71F-B356-4784-8D75-8292F4B3D804}" type="presOf" srcId="{7DD3FDAE-13EF-4867-B7A9-27F970F19115}" destId="{66912105-284C-4032-B2AF-4552ADC98780}" srcOrd="1" destOrd="0" presId="urn:microsoft.com/office/officeart/2005/8/layout/process1"/>
    <dgm:cxn modelId="{65D21F21-177C-4CFA-A9A6-D1140D5B934A}" srcId="{8DA63B64-E02D-4019-B68E-5B6951F3C301}" destId="{E44E5C81-86E9-4CB6-9BD4-6A8D46C0E6B1}" srcOrd="2" destOrd="0" parTransId="{51D74884-B757-4328-8BA1-FE07BE91AF95}" sibTransId="{C37196C6-7AD5-4C9E-8A95-2DE24AC14802}"/>
    <dgm:cxn modelId="{F933105B-9D94-42DA-AF52-1CEDBE67C50C}" type="presOf" srcId="{1E06F998-9219-4843-997A-B660CCB743B5}" destId="{9058D9D0-90FD-4EBE-8DE2-280CF5DA6499}" srcOrd="0" destOrd="0" presId="urn:microsoft.com/office/officeart/2005/8/layout/process1"/>
    <dgm:cxn modelId="{CF752E69-1D1D-4C2E-AA99-4A17113EBF6E}" type="presOf" srcId="{C37196C6-7AD5-4C9E-8A95-2DE24AC14802}" destId="{6216579C-07E0-4CE9-A998-36AD28C5E990}" srcOrd="0" destOrd="0" presId="urn:microsoft.com/office/officeart/2005/8/layout/process1"/>
    <dgm:cxn modelId="{B6D86D79-ED32-4731-9F08-A5C0FCE3C0FA}" type="presOf" srcId="{2AC57B53-6F0E-4294-A19B-4608FAD98F15}" destId="{8733A099-DC14-4450-925A-65FC1ADB84AE}" srcOrd="1" destOrd="0" presId="urn:microsoft.com/office/officeart/2005/8/layout/process1"/>
    <dgm:cxn modelId="{A9D04884-2298-440D-8B95-9444CA4AA172}" srcId="{8DA63B64-E02D-4019-B68E-5B6951F3C301}" destId="{1E06F998-9219-4843-997A-B660CCB743B5}" srcOrd="3" destOrd="0" parTransId="{48745C16-D98C-472F-AE37-19F4C1710A5A}" sibTransId="{88FEFBE5-6940-4AA9-A81A-1C33C62EE08C}"/>
    <dgm:cxn modelId="{BBE8178A-1BAD-4623-A0E9-5D7BDBFFF23E}" type="presOf" srcId="{D8B70ADD-CEA8-473C-A2BB-4A168603995F}" destId="{2DF4DDC2-9315-450F-9CAD-519BC61F2E0B}" srcOrd="0" destOrd="0" presId="urn:microsoft.com/office/officeart/2005/8/layout/process1"/>
    <dgm:cxn modelId="{235EDC9C-9A1D-48DE-9026-889288F474DD}" type="presOf" srcId="{7DD3FDAE-13EF-4867-B7A9-27F970F19115}" destId="{E403C39E-E261-41BA-99BD-81B7F64BEF7D}" srcOrd="0" destOrd="0" presId="urn:microsoft.com/office/officeart/2005/8/layout/process1"/>
    <dgm:cxn modelId="{65EB39B4-C789-47D9-AF14-ACDFA23A5B27}" srcId="{8DA63B64-E02D-4019-B68E-5B6951F3C301}" destId="{D8B70ADD-CEA8-473C-A2BB-4A168603995F}" srcOrd="0" destOrd="0" parTransId="{E89DCC82-EA09-4B72-B950-CA15B35FE236}" sibTransId="{2AC57B53-6F0E-4294-A19B-4608FAD98F15}"/>
    <dgm:cxn modelId="{942955BB-DAB3-4773-AC1E-615FA0ACA4E8}" srcId="{8DA63B64-E02D-4019-B68E-5B6951F3C301}" destId="{9F225B93-F13B-4D7D-88BF-6CAB161C9919}" srcOrd="1" destOrd="0" parTransId="{112A7ADD-AD80-4710-972F-25FFA8391EBB}" sibTransId="{7DD3FDAE-13EF-4867-B7A9-27F970F19115}"/>
    <dgm:cxn modelId="{CC57DBDA-1888-4F59-B577-A308F84B4A79}" type="presOf" srcId="{9F225B93-F13B-4D7D-88BF-6CAB161C9919}" destId="{080C8103-EF60-4BF6-B619-BD760062626A}" srcOrd="0" destOrd="0" presId="urn:microsoft.com/office/officeart/2005/8/layout/process1"/>
    <dgm:cxn modelId="{CF1286EA-37AE-456D-9B4B-7FA5038F08D0}" type="presOf" srcId="{C37196C6-7AD5-4C9E-8A95-2DE24AC14802}" destId="{4D8E3656-69D5-4641-8E74-56BE592A6129}" srcOrd="1" destOrd="0" presId="urn:microsoft.com/office/officeart/2005/8/layout/process1"/>
    <dgm:cxn modelId="{E7D5BDF1-D71B-4555-84F3-63F77D7527E8}" type="presOf" srcId="{8DA63B64-E02D-4019-B68E-5B6951F3C301}" destId="{1AF8AB46-7ABD-4177-B6AA-5A7115BEC3D8}" srcOrd="0" destOrd="0" presId="urn:microsoft.com/office/officeart/2005/8/layout/process1"/>
    <dgm:cxn modelId="{F946A2FF-5D61-4D21-89B1-9FF2A64B0620}" type="presOf" srcId="{2AC57B53-6F0E-4294-A19B-4608FAD98F15}" destId="{6FA27C1B-A6E8-4931-8038-4D799234C269}" srcOrd="0" destOrd="0" presId="urn:microsoft.com/office/officeart/2005/8/layout/process1"/>
    <dgm:cxn modelId="{A0591D79-5DBE-440D-B15C-F9BA28B45648}" type="presParOf" srcId="{1AF8AB46-7ABD-4177-B6AA-5A7115BEC3D8}" destId="{2DF4DDC2-9315-450F-9CAD-519BC61F2E0B}" srcOrd="0" destOrd="0" presId="urn:microsoft.com/office/officeart/2005/8/layout/process1"/>
    <dgm:cxn modelId="{5BBACBA2-9673-410A-A412-A098D2B733AA}" type="presParOf" srcId="{1AF8AB46-7ABD-4177-B6AA-5A7115BEC3D8}" destId="{6FA27C1B-A6E8-4931-8038-4D799234C269}" srcOrd="1" destOrd="0" presId="urn:microsoft.com/office/officeart/2005/8/layout/process1"/>
    <dgm:cxn modelId="{126941D3-D7F7-4730-AA89-AE17FA3D373B}" type="presParOf" srcId="{6FA27C1B-A6E8-4931-8038-4D799234C269}" destId="{8733A099-DC14-4450-925A-65FC1ADB84AE}" srcOrd="0" destOrd="0" presId="urn:microsoft.com/office/officeart/2005/8/layout/process1"/>
    <dgm:cxn modelId="{98EDD704-F7E8-435F-B280-BF65B5D44903}" type="presParOf" srcId="{1AF8AB46-7ABD-4177-B6AA-5A7115BEC3D8}" destId="{080C8103-EF60-4BF6-B619-BD760062626A}" srcOrd="2" destOrd="0" presId="urn:microsoft.com/office/officeart/2005/8/layout/process1"/>
    <dgm:cxn modelId="{FEBD4547-02DB-4901-BDE3-54513D4D224E}" type="presParOf" srcId="{1AF8AB46-7ABD-4177-B6AA-5A7115BEC3D8}" destId="{E403C39E-E261-41BA-99BD-81B7F64BEF7D}" srcOrd="3" destOrd="0" presId="urn:microsoft.com/office/officeart/2005/8/layout/process1"/>
    <dgm:cxn modelId="{723BD4E1-241C-4953-BEFD-3AAE33E5F20C}" type="presParOf" srcId="{E403C39E-E261-41BA-99BD-81B7F64BEF7D}" destId="{66912105-284C-4032-B2AF-4552ADC98780}" srcOrd="0" destOrd="0" presId="urn:microsoft.com/office/officeart/2005/8/layout/process1"/>
    <dgm:cxn modelId="{E0C7410E-733A-46D6-9221-FB377F019205}" type="presParOf" srcId="{1AF8AB46-7ABD-4177-B6AA-5A7115BEC3D8}" destId="{5061B377-A5FB-4AD8-AF06-132974284C52}" srcOrd="4" destOrd="0" presId="urn:microsoft.com/office/officeart/2005/8/layout/process1"/>
    <dgm:cxn modelId="{9125EB24-0D23-4518-9248-A10B5046025F}" type="presParOf" srcId="{1AF8AB46-7ABD-4177-B6AA-5A7115BEC3D8}" destId="{6216579C-07E0-4CE9-A998-36AD28C5E990}" srcOrd="5" destOrd="0" presId="urn:microsoft.com/office/officeart/2005/8/layout/process1"/>
    <dgm:cxn modelId="{4A5CB47B-81B1-4AAB-A492-E06C909C1618}" type="presParOf" srcId="{6216579C-07E0-4CE9-A998-36AD28C5E990}" destId="{4D8E3656-69D5-4641-8E74-56BE592A6129}" srcOrd="0" destOrd="0" presId="urn:microsoft.com/office/officeart/2005/8/layout/process1"/>
    <dgm:cxn modelId="{ECA0A1F6-BCA3-4208-9C52-7362EAF80FF1}" type="presParOf" srcId="{1AF8AB46-7ABD-4177-B6AA-5A7115BEC3D8}" destId="{9058D9D0-90FD-4EBE-8DE2-280CF5DA64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84E17B-9194-478A-B275-048F5AB1AAFD}" type="doc">
      <dgm:prSet loTypeId="urn:microsoft.com/office/officeart/2005/8/layout/vList2" loCatId="list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48771265-8773-438E-A8DC-54D061655E72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Hunyuan</a:t>
          </a:r>
          <a:r>
            <a:rPr lang="en-US" sz="48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= ”original” state of universe</a:t>
          </a:r>
        </a:p>
      </dgm:t>
    </dgm:pt>
    <dgm:pt modelId="{EA37878F-06D9-487B-8040-F59C32AFFF17}" type="parTrans" cxnId="{28353BAF-73EC-4274-9E8F-619DA12569B9}">
      <dgm:prSet/>
      <dgm:spPr/>
      <dgm:t>
        <a:bodyPr/>
        <a:lstStyle/>
        <a:p>
          <a:endParaRPr lang="en-US"/>
        </a:p>
      </dgm:t>
    </dgm:pt>
    <dgm:pt modelId="{EF22B415-971A-4368-839D-821747E41FCB}" type="sibTrans" cxnId="{28353BAF-73EC-4274-9E8F-619DA12569B9}">
      <dgm:prSet/>
      <dgm:spPr/>
      <dgm:t>
        <a:bodyPr/>
        <a:lstStyle/>
        <a:p>
          <a:endParaRPr lang="en-US"/>
        </a:p>
      </dgm:t>
    </dgm:pt>
    <dgm:pt modelId="{BFF43F04-C7FD-4035-A4A7-52F9FA1C482E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 active meditation, rely on mind intent to direct qi &amp; movement</a:t>
          </a:r>
        </a:p>
      </dgm:t>
    </dgm:pt>
    <dgm:pt modelId="{0D341FA2-95B2-4940-AD1D-6D6864DB8B1E}" type="parTrans" cxnId="{7D3609F0-0D5E-4265-BA66-682CFA593674}">
      <dgm:prSet/>
      <dgm:spPr/>
      <dgm:t>
        <a:bodyPr/>
        <a:lstStyle/>
        <a:p>
          <a:endParaRPr lang="en-US"/>
        </a:p>
      </dgm:t>
    </dgm:pt>
    <dgm:pt modelId="{9354A445-A896-432F-B225-CC2DF5FA876E}" type="sibTrans" cxnId="{7D3609F0-0D5E-4265-BA66-682CFA593674}">
      <dgm:prSet/>
      <dgm:spPr/>
      <dgm:t>
        <a:bodyPr/>
        <a:lstStyle/>
        <a:p>
          <a:endParaRPr lang="en-US"/>
        </a:p>
      </dgm:t>
    </dgm:pt>
    <dgm:pt modelId="{5064A1F7-6FB7-4661-B632-FEF954F460B4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kern="1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Cultivate, Rejuvenate one’s Qi </a:t>
          </a:r>
        </a:p>
      </dgm:t>
    </dgm:pt>
    <dgm:pt modelId="{51B43FC7-D62F-470F-9858-215B505D487E}" type="parTrans" cxnId="{5BD55F65-DA04-4146-BEF4-E5BD6EB0750B}">
      <dgm:prSet/>
      <dgm:spPr/>
      <dgm:t>
        <a:bodyPr/>
        <a:lstStyle/>
        <a:p>
          <a:endParaRPr lang="en-US"/>
        </a:p>
      </dgm:t>
    </dgm:pt>
    <dgm:pt modelId="{5D0D0821-1C06-4380-AA41-585FB6D6D48A}" type="sibTrans" cxnId="{5BD55F65-DA04-4146-BEF4-E5BD6EB0750B}">
      <dgm:prSet/>
      <dgm:spPr/>
      <dgm:t>
        <a:bodyPr/>
        <a:lstStyle/>
        <a:p>
          <a:endParaRPr lang="en-US"/>
        </a:p>
      </dgm:t>
    </dgm:pt>
    <dgm:pt modelId="{338DE797-221D-40A8-A2BF-7A17D3F681AE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Reduce stress, cleanse internal organs…</a:t>
          </a:r>
        </a:p>
      </dgm:t>
    </dgm:pt>
    <dgm:pt modelId="{4CD26F12-18FD-4B8D-A9FD-EF5A5D35CB40}" type="parTrans" cxnId="{EC1D73FE-7C04-4177-AD54-C741B1D33963}">
      <dgm:prSet/>
      <dgm:spPr/>
      <dgm:t>
        <a:bodyPr/>
        <a:lstStyle/>
        <a:p>
          <a:endParaRPr lang="en-US"/>
        </a:p>
      </dgm:t>
    </dgm:pt>
    <dgm:pt modelId="{BA68A18A-933A-4361-B34B-5704C587F1FE}" type="sibTrans" cxnId="{EC1D73FE-7C04-4177-AD54-C741B1D33963}">
      <dgm:prSet/>
      <dgm:spPr/>
      <dgm:t>
        <a:bodyPr/>
        <a:lstStyle/>
        <a:p>
          <a:endParaRPr lang="en-US"/>
        </a:p>
      </dgm:t>
    </dgm:pt>
    <dgm:pt modelId="{ECCB61A0-C09D-4DD9-917D-4B5A9A50FD1E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kern="1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Can be done by anyone</a:t>
          </a:r>
        </a:p>
      </dgm:t>
    </dgm:pt>
    <dgm:pt modelId="{03F97C9E-4283-4731-B963-0B06F27501BF}" type="parTrans" cxnId="{9BA55BD2-2DEF-4FA4-AD4F-B4516665D560}">
      <dgm:prSet/>
      <dgm:spPr/>
      <dgm:t>
        <a:bodyPr/>
        <a:lstStyle/>
        <a:p>
          <a:endParaRPr lang="en-US"/>
        </a:p>
      </dgm:t>
    </dgm:pt>
    <dgm:pt modelId="{E4AD5E12-916C-437B-B6B0-297FF6FCB4D5}" type="sibTrans" cxnId="{9BA55BD2-2DEF-4FA4-AD4F-B4516665D560}">
      <dgm:prSet/>
      <dgm:spPr/>
      <dgm:t>
        <a:bodyPr/>
        <a:lstStyle/>
        <a:p>
          <a:endParaRPr lang="en-US"/>
        </a:p>
      </dgm:t>
    </dgm:pt>
    <dgm:pt modelId="{18F195EB-52DC-484B-9DA9-63FC62D7790C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i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Each section is practiced in multiples of 9</a:t>
          </a:r>
        </a:p>
      </dgm:t>
    </dgm:pt>
    <dgm:pt modelId="{6580C389-CA40-4114-9519-A5C60C82D830}" type="sibTrans" cxnId="{8BDA4B62-5E96-486A-AFB1-2C4DFDE9684D}">
      <dgm:prSet/>
      <dgm:spPr/>
      <dgm:t>
        <a:bodyPr/>
        <a:lstStyle/>
        <a:p>
          <a:endParaRPr lang="en-US"/>
        </a:p>
      </dgm:t>
    </dgm:pt>
    <dgm:pt modelId="{0AC1727E-FA4E-4C47-B3CD-0C02DC5E5AE1}" type="parTrans" cxnId="{8BDA4B62-5E96-486A-AFB1-2C4DFDE9684D}">
      <dgm:prSet/>
      <dgm:spPr/>
      <dgm:t>
        <a:bodyPr/>
        <a:lstStyle/>
        <a:p>
          <a:endParaRPr lang="en-US"/>
        </a:p>
      </dgm:t>
    </dgm:pt>
    <dgm:pt modelId="{0D236A96-8138-4B50-8BC0-6A468BA0D44B}" type="pres">
      <dgm:prSet presAssocID="{9784E17B-9194-478A-B275-048F5AB1AAFD}" presName="linear" presStyleCnt="0">
        <dgm:presLayoutVars>
          <dgm:animLvl val="lvl"/>
          <dgm:resizeHandles val="exact"/>
        </dgm:presLayoutVars>
      </dgm:prSet>
      <dgm:spPr/>
    </dgm:pt>
    <dgm:pt modelId="{A6BB17A6-C049-4BF0-8C64-A1B28617972E}" type="pres">
      <dgm:prSet presAssocID="{48771265-8773-438E-A8DC-54D061655E7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30E16DF-B6AB-4019-8DF1-128A4C010097}" type="pres">
      <dgm:prSet presAssocID="{EF22B415-971A-4368-839D-821747E41FCB}" presName="spacer" presStyleCnt="0"/>
      <dgm:spPr/>
    </dgm:pt>
    <dgm:pt modelId="{BBC2FA39-7813-457B-9EB0-5B9B99D5C8BA}" type="pres">
      <dgm:prSet presAssocID="{BFF43F04-C7FD-4035-A4A7-52F9FA1C482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7D8DAA6-504F-40BB-AE52-CFAD169A8EF9}" type="pres">
      <dgm:prSet presAssocID="{9354A445-A896-432F-B225-CC2DF5FA876E}" presName="spacer" presStyleCnt="0"/>
      <dgm:spPr/>
    </dgm:pt>
    <dgm:pt modelId="{39DAEA86-3E5C-4A09-8A5B-4D670B83A169}" type="pres">
      <dgm:prSet presAssocID="{5064A1F7-6FB7-4661-B632-FEF954F460B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B2A7363-462A-4854-AB1F-760825B16614}" type="pres">
      <dgm:prSet presAssocID="{5D0D0821-1C06-4380-AA41-585FB6D6D48A}" presName="spacer" presStyleCnt="0"/>
      <dgm:spPr/>
    </dgm:pt>
    <dgm:pt modelId="{58EA4E07-385C-417D-988A-9755165F83F9}" type="pres">
      <dgm:prSet presAssocID="{338DE797-221D-40A8-A2BF-7A17D3F681A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690DAFE-2A76-4945-AE84-5F8100AE36C3}" type="pres">
      <dgm:prSet presAssocID="{BA68A18A-933A-4361-B34B-5704C587F1FE}" presName="spacer" presStyleCnt="0"/>
      <dgm:spPr/>
    </dgm:pt>
    <dgm:pt modelId="{A323AF83-1081-4453-B4B3-45F90261AEBE}" type="pres">
      <dgm:prSet presAssocID="{ECCB61A0-C09D-4DD9-917D-4B5A9A50FD1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72B19E7-38A4-425A-B92A-A184B963023C}" type="pres">
      <dgm:prSet presAssocID="{E4AD5E12-916C-437B-B6B0-297FF6FCB4D5}" presName="spacer" presStyleCnt="0"/>
      <dgm:spPr/>
    </dgm:pt>
    <dgm:pt modelId="{12B1A956-2DD4-4CA3-A1C2-B561B16DF45F}" type="pres">
      <dgm:prSet presAssocID="{18F195EB-52DC-484B-9DA9-63FC62D7790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85D8328-8248-4613-8E39-D214CE2B6AE2}" type="presOf" srcId="{ECCB61A0-C09D-4DD9-917D-4B5A9A50FD1E}" destId="{A323AF83-1081-4453-B4B3-45F90261AEBE}" srcOrd="0" destOrd="0" presId="urn:microsoft.com/office/officeart/2005/8/layout/vList2"/>
    <dgm:cxn modelId="{BB024231-63AE-4738-975E-4A582240A392}" type="presOf" srcId="{48771265-8773-438E-A8DC-54D061655E72}" destId="{A6BB17A6-C049-4BF0-8C64-A1B28617972E}" srcOrd="0" destOrd="0" presId="urn:microsoft.com/office/officeart/2005/8/layout/vList2"/>
    <dgm:cxn modelId="{B7B8425E-19D5-447E-BD4A-65CCAAA7F12B}" type="presOf" srcId="{9784E17B-9194-478A-B275-048F5AB1AAFD}" destId="{0D236A96-8138-4B50-8BC0-6A468BA0D44B}" srcOrd="0" destOrd="0" presId="urn:microsoft.com/office/officeart/2005/8/layout/vList2"/>
    <dgm:cxn modelId="{8BDA4B62-5E96-486A-AFB1-2C4DFDE9684D}" srcId="{9784E17B-9194-478A-B275-048F5AB1AAFD}" destId="{18F195EB-52DC-484B-9DA9-63FC62D7790C}" srcOrd="5" destOrd="0" parTransId="{0AC1727E-FA4E-4C47-B3CD-0C02DC5E5AE1}" sibTransId="{6580C389-CA40-4114-9519-A5C60C82D830}"/>
    <dgm:cxn modelId="{5BD55F65-DA04-4146-BEF4-E5BD6EB0750B}" srcId="{9784E17B-9194-478A-B275-048F5AB1AAFD}" destId="{5064A1F7-6FB7-4661-B632-FEF954F460B4}" srcOrd="2" destOrd="0" parTransId="{51B43FC7-D62F-470F-9858-215B505D487E}" sibTransId="{5D0D0821-1C06-4380-AA41-585FB6D6D48A}"/>
    <dgm:cxn modelId="{5FF3616B-CE84-4739-B961-C0FFBE8E832B}" type="presOf" srcId="{338DE797-221D-40A8-A2BF-7A17D3F681AE}" destId="{58EA4E07-385C-417D-988A-9755165F83F9}" srcOrd="0" destOrd="0" presId="urn:microsoft.com/office/officeart/2005/8/layout/vList2"/>
    <dgm:cxn modelId="{0ED2B781-C590-4ED9-B586-C0C031DC388A}" type="presOf" srcId="{BFF43F04-C7FD-4035-A4A7-52F9FA1C482E}" destId="{BBC2FA39-7813-457B-9EB0-5B9B99D5C8BA}" srcOrd="0" destOrd="0" presId="urn:microsoft.com/office/officeart/2005/8/layout/vList2"/>
    <dgm:cxn modelId="{67C91895-E78B-4982-B7A9-C1B06CFE5C50}" type="presOf" srcId="{18F195EB-52DC-484B-9DA9-63FC62D7790C}" destId="{12B1A956-2DD4-4CA3-A1C2-B561B16DF45F}" srcOrd="0" destOrd="0" presId="urn:microsoft.com/office/officeart/2005/8/layout/vList2"/>
    <dgm:cxn modelId="{28353BAF-73EC-4274-9E8F-619DA12569B9}" srcId="{9784E17B-9194-478A-B275-048F5AB1AAFD}" destId="{48771265-8773-438E-A8DC-54D061655E72}" srcOrd="0" destOrd="0" parTransId="{EA37878F-06D9-487B-8040-F59C32AFFF17}" sibTransId="{EF22B415-971A-4368-839D-821747E41FCB}"/>
    <dgm:cxn modelId="{9BA55BD2-2DEF-4FA4-AD4F-B4516665D560}" srcId="{9784E17B-9194-478A-B275-048F5AB1AAFD}" destId="{ECCB61A0-C09D-4DD9-917D-4B5A9A50FD1E}" srcOrd="4" destOrd="0" parTransId="{03F97C9E-4283-4731-B963-0B06F27501BF}" sibTransId="{E4AD5E12-916C-437B-B6B0-297FF6FCB4D5}"/>
    <dgm:cxn modelId="{914D26D9-4243-413E-A520-088904D357DC}" type="presOf" srcId="{5064A1F7-6FB7-4661-B632-FEF954F460B4}" destId="{39DAEA86-3E5C-4A09-8A5B-4D670B83A169}" srcOrd="0" destOrd="0" presId="urn:microsoft.com/office/officeart/2005/8/layout/vList2"/>
    <dgm:cxn modelId="{7D3609F0-0D5E-4265-BA66-682CFA593674}" srcId="{9784E17B-9194-478A-B275-048F5AB1AAFD}" destId="{BFF43F04-C7FD-4035-A4A7-52F9FA1C482E}" srcOrd="1" destOrd="0" parTransId="{0D341FA2-95B2-4940-AD1D-6D6864DB8B1E}" sibTransId="{9354A445-A896-432F-B225-CC2DF5FA876E}"/>
    <dgm:cxn modelId="{EC1D73FE-7C04-4177-AD54-C741B1D33963}" srcId="{9784E17B-9194-478A-B275-048F5AB1AAFD}" destId="{338DE797-221D-40A8-A2BF-7A17D3F681AE}" srcOrd="3" destOrd="0" parTransId="{4CD26F12-18FD-4B8D-A9FD-EF5A5D35CB40}" sibTransId="{BA68A18A-933A-4361-B34B-5704C587F1FE}"/>
    <dgm:cxn modelId="{07C1EDAE-3BB9-480E-8CD8-D158BDD86AE8}" type="presParOf" srcId="{0D236A96-8138-4B50-8BC0-6A468BA0D44B}" destId="{A6BB17A6-C049-4BF0-8C64-A1B28617972E}" srcOrd="0" destOrd="0" presId="urn:microsoft.com/office/officeart/2005/8/layout/vList2"/>
    <dgm:cxn modelId="{6406B55E-C9DB-4E44-8A43-ED13A9637F32}" type="presParOf" srcId="{0D236A96-8138-4B50-8BC0-6A468BA0D44B}" destId="{030E16DF-B6AB-4019-8DF1-128A4C010097}" srcOrd="1" destOrd="0" presId="urn:microsoft.com/office/officeart/2005/8/layout/vList2"/>
    <dgm:cxn modelId="{DD510A16-3DA1-4F8B-83AB-C8CFF68A5DE9}" type="presParOf" srcId="{0D236A96-8138-4B50-8BC0-6A468BA0D44B}" destId="{BBC2FA39-7813-457B-9EB0-5B9B99D5C8BA}" srcOrd="2" destOrd="0" presId="urn:microsoft.com/office/officeart/2005/8/layout/vList2"/>
    <dgm:cxn modelId="{B6981900-E573-4165-8294-F8A2A691F350}" type="presParOf" srcId="{0D236A96-8138-4B50-8BC0-6A468BA0D44B}" destId="{07D8DAA6-504F-40BB-AE52-CFAD169A8EF9}" srcOrd="3" destOrd="0" presId="urn:microsoft.com/office/officeart/2005/8/layout/vList2"/>
    <dgm:cxn modelId="{FB002BE3-8DCC-4877-8DCB-1FB7567FEF80}" type="presParOf" srcId="{0D236A96-8138-4B50-8BC0-6A468BA0D44B}" destId="{39DAEA86-3E5C-4A09-8A5B-4D670B83A169}" srcOrd="4" destOrd="0" presId="urn:microsoft.com/office/officeart/2005/8/layout/vList2"/>
    <dgm:cxn modelId="{FF88112F-A522-4978-91EE-A5001010CBD0}" type="presParOf" srcId="{0D236A96-8138-4B50-8BC0-6A468BA0D44B}" destId="{AB2A7363-462A-4854-AB1F-760825B16614}" srcOrd="5" destOrd="0" presId="urn:microsoft.com/office/officeart/2005/8/layout/vList2"/>
    <dgm:cxn modelId="{CB87DA1F-AFD5-4B18-8FC1-0B788C657ADE}" type="presParOf" srcId="{0D236A96-8138-4B50-8BC0-6A468BA0D44B}" destId="{58EA4E07-385C-417D-988A-9755165F83F9}" srcOrd="6" destOrd="0" presId="urn:microsoft.com/office/officeart/2005/8/layout/vList2"/>
    <dgm:cxn modelId="{D9F3D6B7-9CBC-4C6E-A1BC-280586A63237}" type="presParOf" srcId="{0D236A96-8138-4B50-8BC0-6A468BA0D44B}" destId="{3690DAFE-2A76-4945-AE84-5F8100AE36C3}" srcOrd="7" destOrd="0" presId="urn:microsoft.com/office/officeart/2005/8/layout/vList2"/>
    <dgm:cxn modelId="{E66EAA57-383F-4E89-8D59-5C779382E399}" type="presParOf" srcId="{0D236A96-8138-4B50-8BC0-6A468BA0D44B}" destId="{A323AF83-1081-4453-B4B3-45F90261AEBE}" srcOrd="8" destOrd="0" presId="urn:microsoft.com/office/officeart/2005/8/layout/vList2"/>
    <dgm:cxn modelId="{7B87D5FE-52C6-4410-AC70-A0BF9CC88B70}" type="presParOf" srcId="{0D236A96-8138-4B50-8BC0-6A468BA0D44B}" destId="{372B19E7-38A4-425A-B92A-A184B963023C}" srcOrd="9" destOrd="0" presId="urn:microsoft.com/office/officeart/2005/8/layout/vList2"/>
    <dgm:cxn modelId="{0B86A238-2B40-48B7-A262-6A6FFEF3D38A}" type="presParOf" srcId="{0D236A96-8138-4B50-8BC0-6A468BA0D44B}" destId="{12B1A956-2DD4-4CA3-A1C2-B561B16DF45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84E17B-9194-478A-B275-048F5AB1AAFD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771265-8773-438E-A8DC-54D061655E72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1. Lower the Qi to Cleanse Internally</a:t>
          </a:r>
        </a:p>
      </dgm:t>
    </dgm:pt>
    <dgm:pt modelId="{EA37878F-06D9-487B-8040-F59C32AFFF17}" type="parTrans" cxnId="{28353BAF-73EC-4274-9E8F-619DA12569B9}">
      <dgm:prSet/>
      <dgm:spPr/>
      <dgm:t>
        <a:bodyPr/>
        <a:lstStyle/>
        <a:p>
          <a:endParaRPr lang="en-US"/>
        </a:p>
      </dgm:t>
    </dgm:pt>
    <dgm:pt modelId="{EF22B415-971A-4368-839D-821747E41FCB}" type="sibTrans" cxnId="{28353BAF-73EC-4274-9E8F-619DA12569B9}">
      <dgm:prSet/>
      <dgm:spPr/>
      <dgm:t>
        <a:bodyPr/>
        <a:lstStyle/>
        <a:p>
          <a:endParaRPr lang="en-US"/>
        </a:p>
      </dgm:t>
    </dgm:pt>
    <dgm:pt modelId="{BFF43F04-C7FD-4035-A4A7-52F9FA1C482E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2. Gather the Qi to the Three Dantians</a:t>
          </a:r>
          <a:endParaRPr lang="en-US" sz="4800" b="1" kern="1200" dirty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D341FA2-95B2-4940-AD1D-6D6864DB8B1E}" type="parTrans" cxnId="{7D3609F0-0D5E-4265-BA66-682CFA593674}">
      <dgm:prSet/>
      <dgm:spPr/>
      <dgm:t>
        <a:bodyPr/>
        <a:lstStyle/>
        <a:p>
          <a:endParaRPr lang="en-US"/>
        </a:p>
      </dgm:t>
    </dgm:pt>
    <dgm:pt modelId="{9354A445-A896-432F-B225-CC2DF5FA876E}" type="sibTrans" cxnId="{7D3609F0-0D5E-4265-BA66-682CFA593674}">
      <dgm:prSet/>
      <dgm:spPr/>
      <dgm:t>
        <a:bodyPr/>
        <a:lstStyle/>
        <a:p>
          <a:endParaRPr lang="en-US"/>
        </a:p>
      </dgm:t>
    </dgm:pt>
    <dgm:pt modelId="{5064A1F7-6FB7-4661-B632-FEF954F460B4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3. The Three </a:t>
          </a:r>
          <a:r>
            <a:rPr lang="en-US" sz="48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Dantian</a:t>
          </a: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Open &amp; Close</a:t>
          </a:r>
        </a:p>
      </dgm:t>
    </dgm:pt>
    <dgm:pt modelId="{51B43FC7-D62F-470F-9858-215B505D487E}" type="parTrans" cxnId="{5BD55F65-DA04-4146-BEF4-E5BD6EB0750B}">
      <dgm:prSet/>
      <dgm:spPr/>
      <dgm:t>
        <a:bodyPr/>
        <a:lstStyle/>
        <a:p>
          <a:endParaRPr lang="en-US"/>
        </a:p>
      </dgm:t>
    </dgm:pt>
    <dgm:pt modelId="{5D0D0821-1C06-4380-AA41-585FB6D6D48A}" type="sibTrans" cxnId="{5BD55F65-DA04-4146-BEF4-E5BD6EB0750B}">
      <dgm:prSet/>
      <dgm:spPr/>
      <dgm:t>
        <a:bodyPr/>
        <a:lstStyle/>
        <a:p>
          <a:endParaRPr lang="en-US"/>
        </a:p>
      </dgm:t>
    </dgm:pt>
    <dgm:pt modelId="{338DE797-221D-40A8-A2BF-7A17D3F681AE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4. Heaven and Earth Open</a:t>
          </a:r>
        </a:p>
      </dgm:t>
    </dgm:pt>
    <dgm:pt modelId="{4CD26F12-18FD-4B8D-A9FD-EF5A5D35CB40}" type="parTrans" cxnId="{EC1D73FE-7C04-4177-AD54-C741B1D33963}">
      <dgm:prSet/>
      <dgm:spPr/>
      <dgm:t>
        <a:bodyPr/>
        <a:lstStyle/>
        <a:p>
          <a:endParaRPr lang="en-US"/>
        </a:p>
      </dgm:t>
    </dgm:pt>
    <dgm:pt modelId="{BA68A18A-933A-4361-B34B-5704C587F1FE}" type="sibTrans" cxnId="{EC1D73FE-7C04-4177-AD54-C741B1D33963}">
      <dgm:prSet/>
      <dgm:spPr/>
      <dgm:t>
        <a:bodyPr/>
        <a:lstStyle/>
        <a:p>
          <a:endParaRPr lang="en-US"/>
        </a:p>
      </dgm:t>
    </dgm:pt>
    <dgm:pt modelId="{ECCB61A0-C09D-4DD9-917D-4B5A9A50FD1E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5. Collect the Qi to the </a:t>
          </a:r>
          <a:r>
            <a:rPr lang="en-US" sz="48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Dantian</a:t>
          </a:r>
          <a:endParaRPr lang="en-US" sz="4800" b="1" kern="1200" dirty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3F97C9E-4283-4731-B963-0B06F27501BF}" type="parTrans" cxnId="{9BA55BD2-2DEF-4FA4-AD4F-B4516665D560}">
      <dgm:prSet/>
      <dgm:spPr/>
      <dgm:t>
        <a:bodyPr/>
        <a:lstStyle/>
        <a:p>
          <a:endParaRPr lang="en-US"/>
        </a:p>
      </dgm:t>
    </dgm:pt>
    <dgm:pt modelId="{E4AD5E12-916C-437B-B6B0-297FF6FCB4D5}" type="sibTrans" cxnId="{9BA55BD2-2DEF-4FA4-AD4F-B4516665D560}">
      <dgm:prSet/>
      <dgm:spPr/>
      <dgm:t>
        <a:bodyPr/>
        <a:lstStyle/>
        <a:p>
          <a:endParaRPr lang="en-US"/>
        </a:p>
      </dgm:t>
    </dgm:pt>
    <dgm:pt modelId="{18F195EB-52DC-484B-9DA9-63FC62D7790C}">
      <dgm:prSet custT="1"/>
      <dgm:spPr/>
      <dgm:t>
        <a:bodyPr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6. Grand Closing</a:t>
          </a:r>
        </a:p>
      </dgm:t>
    </dgm:pt>
    <dgm:pt modelId="{6580C389-CA40-4114-9519-A5C60C82D830}" type="sibTrans" cxnId="{8BDA4B62-5E96-486A-AFB1-2C4DFDE9684D}">
      <dgm:prSet/>
      <dgm:spPr/>
      <dgm:t>
        <a:bodyPr/>
        <a:lstStyle/>
        <a:p>
          <a:endParaRPr lang="en-US"/>
        </a:p>
      </dgm:t>
    </dgm:pt>
    <dgm:pt modelId="{0AC1727E-FA4E-4C47-B3CD-0C02DC5E5AE1}" type="parTrans" cxnId="{8BDA4B62-5E96-486A-AFB1-2C4DFDE9684D}">
      <dgm:prSet/>
      <dgm:spPr/>
      <dgm:t>
        <a:bodyPr/>
        <a:lstStyle/>
        <a:p>
          <a:endParaRPr lang="en-US"/>
        </a:p>
      </dgm:t>
    </dgm:pt>
    <dgm:pt modelId="{9110C964-B19B-43CF-AE18-3FE5680BB131}" type="pres">
      <dgm:prSet presAssocID="{9784E17B-9194-478A-B275-048F5AB1AAFD}" presName="vert0" presStyleCnt="0">
        <dgm:presLayoutVars>
          <dgm:dir/>
          <dgm:animOne val="branch"/>
          <dgm:animLvl val="lvl"/>
        </dgm:presLayoutVars>
      </dgm:prSet>
      <dgm:spPr/>
    </dgm:pt>
    <dgm:pt modelId="{79117BDE-FDEF-4F36-BF0F-8C6EB04DEAD0}" type="pres">
      <dgm:prSet presAssocID="{48771265-8773-438E-A8DC-54D061655E72}" presName="thickLine" presStyleLbl="alignNode1" presStyleIdx="0" presStyleCnt="6"/>
      <dgm:spPr/>
    </dgm:pt>
    <dgm:pt modelId="{CC9E0F17-6AFE-4043-9C8D-D95B86931AB3}" type="pres">
      <dgm:prSet presAssocID="{48771265-8773-438E-A8DC-54D061655E72}" presName="horz1" presStyleCnt="0"/>
      <dgm:spPr/>
    </dgm:pt>
    <dgm:pt modelId="{196137D2-6DC6-4144-BF58-D9C9D77B35CC}" type="pres">
      <dgm:prSet presAssocID="{48771265-8773-438E-A8DC-54D061655E72}" presName="tx1" presStyleLbl="revTx" presStyleIdx="0" presStyleCnt="6"/>
      <dgm:spPr/>
    </dgm:pt>
    <dgm:pt modelId="{341AFC8C-8D24-4562-B7C7-4D935E029EC5}" type="pres">
      <dgm:prSet presAssocID="{48771265-8773-438E-A8DC-54D061655E72}" presName="vert1" presStyleCnt="0"/>
      <dgm:spPr/>
    </dgm:pt>
    <dgm:pt modelId="{631D535B-78E4-4371-9D10-EEA4E46B48C9}" type="pres">
      <dgm:prSet presAssocID="{BFF43F04-C7FD-4035-A4A7-52F9FA1C482E}" presName="thickLine" presStyleLbl="alignNode1" presStyleIdx="1" presStyleCnt="6"/>
      <dgm:spPr/>
    </dgm:pt>
    <dgm:pt modelId="{97FDAC8B-1393-4E42-9B51-B6B38C5A9800}" type="pres">
      <dgm:prSet presAssocID="{BFF43F04-C7FD-4035-A4A7-52F9FA1C482E}" presName="horz1" presStyleCnt="0"/>
      <dgm:spPr/>
    </dgm:pt>
    <dgm:pt modelId="{974871CC-02BA-4AF4-96D3-92A91BBCCF2E}" type="pres">
      <dgm:prSet presAssocID="{BFF43F04-C7FD-4035-A4A7-52F9FA1C482E}" presName="tx1" presStyleLbl="revTx" presStyleIdx="1" presStyleCnt="6"/>
      <dgm:spPr/>
    </dgm:pt>
    <dgm:pt modelId="{C360BB95-D894-46F2-AA93-393D3031ED88}" type="pres">
      <dgm:prSet presAssocID="{BFF43F04-C7FD-4035-A4A7-52F9FA1C482E}" presName="vert1" presStyleCnt="0"/>
      <dgm:spPr/>
    </dgm:pt>
    <dgm:pt modelId="{6AE3CD30-648C-437D-959B-768CBDBC7654}" type="pres">
      <dgm:prSet presAssocID="{5064A1F7-6FB7-4661-B632-FEF954F460B4}" presName="thickLine" presStyleLbl="alignNode1" presStyleIdx="2" presStyleCnt="6"/>
      <dgm:spPr/>
    </dgm:pt>
    <dgm:pt modelId="{8260C0F0-2F56-4713-9368-8D4F70F93EAF}" type="pres">
      <dgm:prSet presAssocID="{5064A1F7-6FB7-4661-B632-FEF954F460B4}" presName="horz1" presStyleCnt="0"/>
      <dgm:spPr/>
    </dgm:pt>
    <dgm:pt modelId="{3C60EE3D-5EA6-47EE-B985-2F24E6E18DCB}" type="pres">
      <dgm:prSet presAssocID="{5064A1F7-6FB7-4661-B632-FEF954F460B4}" presName="tx1" presStyleLbl="revTx" presStyleIdx="2" presStyleCnt="6"/>
      <dgm:spPr/>
    </dgm:pt>
    <dgm:pt modelId="{E7FAB67D-93D2-4320-B33C-A13427E921AC}" type="pres">
      <dgm:prSet presAssocID="{5064A1F7-6FB7-4661-B632-FEF954F460B4}" presName="vert1" presStyleCnt="0"/>
      <dgm:spPr/>
    </dgm:pt>
    <dgm:pt modelId="{07054D97-BB43-4EC7-ADD7-A8D84790BC22}" type="pres">
      <dgm:prSet presAssocID="{338DE797-221D-40A8-A2BF-7A17D3F681AE}" presName="thickLine" presStyleLbl="alignNode1" presStyleIdx="3" presStyleCnt="6"/>
      <dgm:spPr/>
    </dgm:pt>
    <dgm:pt modelId="{6F2824F3-105E-4CCF-9868-26C67E19A61D}" type="pres">
      <dgm:prSet presAssocID="{338DE797-221D-40A8-A2BF-7A17D3F681AE}" presName="horz1" presStyleCnt="0"/>
      <dgm:spPr/>
    </dgm:pt>
    <dgm:pt modelId="{C9103DE8-ABC6-4A5F-921D-1D31513E0B94}" type="pres">
      <dgm:prSet presAssocID="{338DE797-221D-40A8-A2BF-7A17D3F681AE}" presName="tx1" presStyleLbl="revTx" presStyleIdx="3" presStyleCnt="6"/>
      <dgm:spPr/>
    </dgm:pt>
    <dgm:pt modelId="{1C0F762D-FA2F-4A66-8F51-5F8888977326}" type="pres">
      <dgm:prSet presAssocID="{338DE797-221D-40A8-A2BF-7A17D3F681AE}" presName="vert1" presStyleCnt="0"/>
      <dgm:spPr/>
    </dgm:pt>
    <dgm:pt modelId="{441CD4DF-BCED-4DA9-893C-1BEBF15265CF}" type="pres">
      <dgm:prSet presAssocID="{ECCB61A0-C09D-4DD9-917D-4B5A9A50FD1E}" presName="thickLine" presStyleLbl="alignNode1" presStyleIdx="4" presStyleCnt="6"/>
      <dgm:spPr/>
    </dgm:pt>
    <dgm:pt modelId="{99F73978-157F-4B9C-855F-C60C348DB000}" type="pres">
      <dgm:prSet presAssocID="{ECCB61A0-C09D-4DD9-917D-4B5A9A50FD1E}" presName="horz1" presStyleCnt="0"/>
      <dgm:spPr/>
    </dgm:pt>
    <dgm:pt modelId="{1021AA0B-66F3-4A70-973C-4B1BC93BFD71}" type="pres">
      <dgm:prSet presAssocID="{ECCB61A0-C09D-4DD9-917D-4B5A9A50FD1E}" presName="tx1" presStyleLbl="revTx" presStyleIdx="4" presStyleCnt="6"/>
      <dgm:spPr/>
    </dgm:pt>
    <dgm:pt modelId="{CC75A2FF-0D1C-422B-A4A5-B1E55020803A}" type="pres">
      <dgm:prSet presAssocID="{ECCB61A0-C09D-4DD9-917D-4B5A9A50FD1E}" presName="vert1" presStyleCnt="0"/>
      <dgm:spPr/>
    </dgm:pt>
    <dgm:pt modelId="{02BB0D9D-B7B1-4926-82AA-75841A2CA232}" type="pres">
      <dgm:prSet presAssocID="{18F195EB-52DC-484B-9DA9-63FC62D7790C}" presName="thickLine" presStyleLbl="alignNode1" presStyleIdx="5" presStyleCnt="6"/>
      <dgm:spPr/>
    </dgm:pt>
    <dgm:pt modelId="{2146ACA5-18B0-44A0-BF7D-D40D96AC235B}" type="pres">
      <dgm:prSet presAssocID="{18F195EB-52DC-484B-9DA9-63FC62D7790C}" presName="horz1" presStyleCnt="0"/>
      <dgm:spPr/>
    </dgm:pt>
    <dgm:pt modelId="{D00894EA-11B2-4263-971B-C1CFEF4274C3}" type="pres">
      <dgm:prSet presAssocID="{18F195EB-52DC-484B-9DA9-63FC62D7790C}" presName="tx1" presStyleLbl="revTx" presStyleIdx="5" presStyleCnt="6"/>
      <dgm:spPr/>
    </dgm:pt>
    <dgm:pt modelId="{A46A29B2-8398-438D-97CA-BBAB17EB5176}" type="pres">
      <dgm:prSet presAssocID="{18F195EB-52DC-484B-9DA9-63FC62D7790C}" presName="vert1" presStyleCnt="0"/>
      <dgm:spPr/>
    </dgm:pt>
  </dgm:ptLst>
  <dgm:cxnLst>
    <dgm:cxn modelId="{5D51DC00-3185-4EFB-AB0F-6E1971228814}" type="presOf" srcId="{5064A1F7-6FB7-4661-B632-FEF954F460B4}" destId="{3C60EE3D-5EA6-47EE-B985-2F24E6E18DCB}" srcOrd="0" destOrd="0" presId="urn:microsoft.com/office/officeart/2008/layout/LinedList"/>
    <dgm:cxn modelId="{724DC625-52F6-4A47-9F5A-9DB909B780F9}" type="presOf" srcId="{18F195EB-52DC-484B-9DA9-63FC62D7790C}" destId="{D00894EA-11B2-4263-971B-C1CFEF4274C3}" srcOrd="0" destOrd="0" presId="urn:microsoft.com/office/officeart/2008/layout/LinedList"/>
    <dgm:cxn modelId="{627A1327-3AF2-43CB-AB54-291882F498C6}" type="presOf" srcId="{BFF43F04-C7FD-4035-A4A7-52F9FA1C482E}" destId="{974871CC-02BA-4AF4-96D3-92A91BBCCF2E}" srcOrd="0" destOrd="0" presId="urn:microsoft.com/office/officeart/2008/layout/LinedList"/>
    <dgm:cxn modelId="{8BDA4B62-5E96-486A-AFB1-2C4DFDE9684D}" srcId="{9784E17B-9194-478A-B275-048F5AB1AAFD}" destId="{18F195EB-52DC-484B-9DA9-63FC62D7790C}" srcOrd="5" destOrd="0" parTransId="{0AC1727E-FA4E-4C47-B3CD-0C02DC5E5AE1}" sibTransId="{6580C389-CA40-4114-9519-A5C60C82D830}"/>
    <dgm:cxn modelId="{5BD55F65-DA04-4146-BEF4-E5BD6EB0750B}" srcId="{9784E17B-9194-478A-B275-048F5AB1AAFD}" destId="{5064A1F7-6FB7-4661-B632-FEF954F460B4}" srcOrd="2" destOrd="0" parTransId="{51B43FC7-D62F-470F-9858-215B505D487E}" sibTransId="{5D0D0821-1C06-4380-AA41-585FB6D6D48A}"/>
    <dgm:cxn modelId="{ABD46887-ED00-4412-8641-285675E75AAB}" type="presOf" srcId="{48771265-8773-438E-A8DC-54D061655E72}" destId="{196137D2-6DC6-4144-BF58-D9C9D77B35CC}" srcOrd="0" destOrd="0" presId="urn:microsoft.com/office/officeart/2008/layout/LinedList"/>
    <dgm:cxn modelId="{9D8CA087-2B31-4B63-B058-5ECC3D5F0FFC}" type="presOf" srcId="{9784E17B-9194-478A-B275-048F5AB1AAFD}" destId="{9110C964-B19B-43CF-AE18-3FE5680BB131}" srcOrd="0" destOrd="0" presId="urn:microsoft.com/office/officeart/2008/layout/LinedList"/>
    <dgm:cxn modelId="{966B3E90-68FA-4707-B133-4C48683D9359}" type="presOf" srcId="{ECCB61A0-C09D-4DD9-917D-4B5A9A50FD1E}" destId="{1021AA0B-66F3-4A70-973C-4B1BC93BFD71}" srcOrd="0" destOrd="0" presId="urn:microsoft.com/office/officeart/2008/layout/LinedList"/>
    <dgm:cxn modelId="{FA54A59F-E722-4987-8E0D-E095B572B0DA}" type="presOf" srcId="{338DE797-221D-40A8-A2BF-7A17D3F681AE}" destId="{C9103DE8-ABC6-4A5F-921D-1D31513E0B94}" srcOrd="0" destOrd="0" presId="urn:microsoft.com/office/officeart/2008/layout/LinedList"/>
    <dgm:cxn modelId="{28353BAF-73EC-4274-9E8F-619DA12569B9}" srcId="{9784E17B-9194-478A-B275-048F5AB1AAFD}" destId="{48771265-8773-438E-A8DC-54D061655E72}" srcOrd="0" destOrd="0" parTransId="{EA37878F-06D9-487B-8040-F59C32AFFF17}" sibTransId="{EF22B415-971A-4368-839D-821747E41FCB}"/>
    <dgm:cxn modelId="{9BA55BD2-2DEF-4FA4-AD4F-B4516665D560}" srcId="{9784E17B-9194-478A-B275-048F5AB1AAFD}" destId="{ECCB61A0-C09D-4DD9-917D-4B5A9A50FD1E}" srcOrd="4" destOrd="0" parTransId="{03F97C9E-4283-4731-B963-0B06F27501BF}" sibTransId="{E4AD5E12-916C-437B-B6B0-297FF6FCB4D5}"/>
    <dgm:cxn modelId="{7D3609F0-0D5E-4265-BA66-682CFA593674}" srcId="{9784E17B-9194-478A-B275-048F5AB1AAFD}" destId="{BFF43F04-C7FD-4035-A4A7-52F9FA1C482E}" srcOrd="1" destOrd="0" parTransId="{0D341FA2-95B2-4940-AD1D-6D6864DB8B1E}" sibTransId="{9354A445-A896-432F-B225-CC2DF5FA876E}"/>
    <dgm:cxn modelId="{EC1D73FE-7C04-4177-AD54-C741B1D33963}" srcId="{9784E17B-9194-478A-B275-048F5AB1AAFD}" destId="{338DE797-221D-40A8-A2BF-7A17D3F681AE}" srcOrd="3" destOrd="0" parTransId="{4CD26F12-18FD-4B8D-A9FD-EF5A5D35CB40}" sibTransId="{BA68A18A-933A-4361-B34B-5704C587F1FE}"/>
    <dgm:cxn modelId="{09034451-BCD2-4242-8795-BA340E00C6F7}" type="presParOf" srcId="{9110C964-B19B-43CF-AE18-3FE5680BB131}" destId="{79117BDE-FDEF-4F36-BF0F-8C6EB04DEAD0}" srcOrd="0" destOrd="0" presId="urn:microsoft.com/office/officeart/2008/layout/LinedList"/>
    <dgm:cxn modelId="{6ECA8597-067C-4C86-A296-E50FC3BD8726}" type="presParOf" srcId="{9110C964-B19B-43CF-AE18-3FE5680BB131}" destId="{CC9E0F17-6AFE-4043-9C8D-D95B86931AB3}" srcOrd="1" destOrd="0" presId="urn:microsoft.com/office/officeart/2008/layout/LinedList"/>
    <dgm:cxn modelId="{7D897C85-9904-420A-979B-38103FC4E423}" type="presParOf" srcId="{CC9E0F17-6AFE-4043-9C8D-D95B86931AB3}" destId="{196137D2-6DC6-4144-BF58-D9C9D77B35CC}" srcOrd="0" destOrd="0" presId="urn:microsoft.com/office/officeart/2008/layout/LinedList"/>
    <dgm:cxn modelId="{7E12A231-BA2B-4C82-A76F-C14723A1ABE3}" type="presParOf" srcId="{CC9E0F17-6AFE-4043-9C8D-D95B86931AB3}" destId="{341AFC8C-8D24-4562-B7C7-4D935E029EC5}" srcOrd="1" destOrd="0" presId="urn:microsoft.com/office/officeart/2008/layout/LinedList"/>
    <dgm:cxn modelId="{8A504119-A6E4-4AD0-99BF-2AA5BF76C292}" type="presParOf" srcId="{9110C964-B19B-43CF-AE18-3FE5680BB131}" destId="{631D535B-78E4-4371-9D10-EEA4E46B48C9}" srcOrd="2" destOrd="0" presId="urn:microsoft.com/office/officeart/2008/layout/LinedList"/>
    <dgm:cxn modelId="{A3C311F4-18E6-46ED-AEC9-3E591C613D8E}" type="presParOf" srcId="{9110C964-B19B-43CF-AE18-3FE5680BB131}" destId="{97FDAC8B-1393-4E42-9B51-B6B38C5A9800}" srcOrd="3" destOrd="0" presId="urn:microsoft.com/office/officeart/2008/layout/LinedList"/>
    <dgm:cxn modelId="{B7EAC075-2124-4AFD-911A-101BC4502D40}" type="presParOf" srcId="{97FDAC8B-1393-4E42-9B51-B6B38C5A9800}" destId="{974871CC-02BA-4AF4-96D3-92A91BBCCF2E}" srcOrd="0" destOrd="0" presId="urn:microsoft.com/office/officeart/2008/layout/LinedList"/>
    <dgm:cxn modelId="{0BF3FE08-BF7C-4E5D-84DD-22CE7C4736BD}" type="presParOf" srcId="{97FDAC8B-1393-4E42-9B51-B6B38C5A9800}" destId="{C360BB95-D894-46F2-AA93-393D3031ED88}" srcOrd="1" destOrd="0" presId="urn:microsoft.com/office/officeart/2008/layout/LinedList"/>
    <dgm:cxn modelId="{2DCCDAB6-E5F6-4064-85CD-6CD5A0205198}" type="presParOf" srcId="{9110C964-B19B-43CF-AE18-3FE5680BB131}" destId="{6AE3CD30-648C-437D-959B-768CBDBC7654}" srcOrd="4" destOrd="0" presId="urn:microsoft.com/office/officeart/2008/layout/LinedList"/>
    <dgm:cxn modelId="{3EBA756A-EF27-4659-A018-863D829CB3E3}" type="presParOf" srcId="{9110C964-B19B-43CF-AE18-3FE5680BB131}" destId="{8260C0F0-2F56-4713-9368-8D4F70F93EAF}" srcOrd="5" destOrd="0" presId="urn:microsoft.com/office/officeart/2008/layout/LinedList"/>
    <dgm:cxn modelId="{EDDF2CE7-F44A-44B3-8B3D-B49936073E0F}" type="presParOf" srcId="{8260C0F0-2F56-4713-9368-8D4F70F93EAF}" destId="{3C60EE3D-5EA6-47EE-B985-2F24E6E18DCB}" srcOrd="0" destOrd="0" presId="urn:microsoft.com/office/officeart/2008/layout/LinedList"/>
    <dgm:cxn modelId="{6FC6BF6C-15BC-45CC-8841-23D13E3CEA9D}" type="presParOf" srcId="{8260C0F0-2F56-4713-9368-8D4F70F93EAF}" destId="{E7FAB67D-93D2-4320-B33C-A13427E921AC}" srcOrd="1" destOrd="0" presId="urn:microsoft.com/office/officeart/2008/layout/LinedList"/>
    <dgm:cxn modelId="{BA1CC770-7CCC-4E43-8E0D-AC8594AD588A}" type="presParOf" srcId="{9110C964-B19B-43CF-AE18-3FE5680BB131}" destId="{07054D97-BB43-4EC7-ADD7-A8D84790BC22}" srcOrd="6" destOrd="0" presId="urn:microsoft.com/office/officeart/2008/layout/LinedList"/>
    <dgm:cxn modelId="{427039F9-BE07-4126-A3F8-B8CF461A4789}" type="presParOf" srcId="{9110C964-B19B-43CF-AE18-3FE5680BB131}" destId="{6F2824F3-105E-4CCF-9868-26C67E19A61D}" srcOrd="7" destOrd="0" presId="urn:microsoft.com/office/officeart/2008/layout/LinedList"/>
    <dgm:cxn modelId="{5DCBEA79-E389-43E8-A9C5-75C87365B9A5}" type="presParOf" srcId="{6F2824F3-105E-4CCF-9868-26C67E19A61D}" destId="{C9103DE8-ABC6-4A5F-921D-1D31513E0B94}" srcOrd="0" destOrd="0" presId="urn:microsoft.com/office/officeart/2008/layout/LinedList"/>
    <dgm:cxn modelId="{E0B9533C-31F1-472C-8D6A-06B188DAF5CB}" type="presParOf" srcId="{6F2824F3-105E-4CCF-9868-26C67E19A61D}" destId="{1C0F762D-FA2F-4A66-8F51-5F8888977326}" srcOrd="1" destOrd="0" presId="urn:microsoft.com/office/officeart/2008/layout/LinedList"/>
    <dgm:cxn modelId="{82D8E35E-D7DB-4961-97A8-8AA3B2687A0B}" type="presParOf" srcId="{9110C964-B19B-43CF-AE18-3FE5680BB131}" destId="{441CD4DF-BCED-4DA9-893C-1BEBF15265CF}" srcOrd="8" destOrd="0" presId="urn:microsoft.com/office/officeart/2008/layout/LinedList"/>
    <dgm:cxn modelId="{283C817B-74E9-4372-9AAD-AF338FF54E56}" type="presParOf" srcId="{9110C964-B19B-43CF-AE18-3FE5680BB131}" destId="{99F73978-157F-4B9C-855F-C60C348DB000}" srcOrd="9" destOrd="0" presId="urn:microsoft.com/office/officeart/2008/layout/LinedList"/>
    <dgm:cxn modelId="{DE8C049D-0DAE-4E52-9D92-6E28C6C5C824}" type="presParOf" srcId="{99F73978-157F-4B9C-855F-C60C348DB000}" destId="{1021AA0B-66F3-4A70-973C-4B1BC93BFD71}" srcOrd="0" destOrd="0" presId="urn:microsoft.com/office/officeart/2008/layout/LinedList"/>
    <dgm:cxn modelId="{5BBED314-EE06-496C-B9C6-A4F933642CBC}" type="presParOf" srcId="{99F73978-157F-4B9C-855F-C60C348DB000}" destId="{CC75A2FF-0D1C-422B-A4A5-B1E55020803A}" srcOrd="1" destOrd="0" presId="urn:microsoft.com/office/officeart/2008/layout/LinedList"/>
    <dgm:cxn modelId="{016ED750-475B-4CE6-9196-AD19CF0F522C}" type="presParOf" srcId="{9110C964-B19B-43CF-AE18-3FE5680BB131}" destId="{02BB0D9D-B7B1-4926-82AA-75841A2CA232}" srcOrd="10" destOrd="0" presId="urn:microsoft.com/office/officeart/2008/layout/LinedList"/>
    <dgm:cxn modelId="{48DADEA9-4356-42D8-8976-F8B6E15CD8E0}" type="presParOf" srcId="{9110C964-B19B-43CF-AE18-3FE5680BB131}" destId="{2146ACA5-18B0-44A0-BF7D-D40D96AC235B}" srcOrd="11" destOrd="0" presId="urn:microsoft.com/office/officeart/2008/layout/LinedList"/>
    <dgm:cxn modelId="{06DDFA09-3054-47C5-B138-7EC1296D516C}" type="presParOf" srcId="{2146ACA5-18B0-44A0-BF7D-D40D96AC235B}" destId="{D00894EA-11B2-4263-971B-C1CFEF4274C3}" srcOrd="0" destOrd="0" presId="urn:microsoft.com/office/officeart/2008/layout/LinedList"/>
    <dgm:cxn modelId="{61937D67-C781-48B7-BB64-51F653465CDD}" type="presParOf" srcId="{2146ACA5-18B0-44A0-BF7D-D40D96AC235B}" destId="{A46A29B2-8398-438D-97CA-BBAB17EB51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CFC082-7331-4208-B68C-99B539F8CA9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2DE6954C-2A8D-49E9-9404-1B8CB63DB10A}">
      <dgm:prSet phldrT="[Text]" custT="1"/>
      <dgm:spPr>
        <a:solidFill>
          <a:schemeClr val="accent6"/>
        </a:solidFill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endParaRPr kumimoji="0" lang="en-US" sz="2800" b="0" i="0" u="none" strike="noStrike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en-US" sz="2800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In late October this year, I recorded Hunyuan Qigong for Fulcrum Symposium, and the link below is for you to review and practice! Enjoy </a:t>
          </a:r>
          <a:r>
            <a:rPr kumimoji="0" lang="en-US" sz="2800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rPr>
            <a:t></a:t>
          </a:r>
          <a:endParaRPr kumimoji="0" lang="en-US" sz="2800" b="0" i="0" u="none" strike="noStrike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en-US" sz="2800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https://nwhsu.hosted.panopto.com/Panopto/Pages/Viewer.aspx?id=11e2e03e-d0bc-4c61-90cf-add500040f6c</a:t>
          </a:r>
          <a:endParaRPr kumimoji="0" lang="en-US" sz="2800" b="0" i="0" u="none" strike="noStrike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>
            <a:buClrTx/>
            <a:buSzTx/>
            <a:buFont typeface="Arial" panose="020B0604020202020204" pitchFamily="34" charset="0"/>
            <a:buChar char="•"/>
          </a:pPr>
          <a:endParaRPr kumimoji="0" lang="en-US" sz="2800" b="0" i="0" u="none" strike="noStrike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>
            <a:buClrTx/>
            <a:buSzTx/>
            <a:buFont typeface="Arial" panose="020B0604020202020204" pitchFamily="34" charset="0"/>
            <a:buChar char="•"/>
          </a:pPr>
          <a:endParaRPr lang="en-US" sz="2800" dirty="0"/>
        </a:p>
      </dgm:t>
    </dgm:pt>
    <dgm:pt modelId="{88752D5B-CD3A-4F3C-A675-D1D4119E5FD2}" type="parTrans" cxnId="{3D151191-EB70-424F-98F8-9919C33043A2}">
      <dgm:prSet/>
      <dgm:spPr/>
      <dgm:t>
        <a:bodyPr/>
        <a:lstStyle/>
        <a:p>
          <a:endParaRPr lang="en-US"/>
        </a:p>
      </dgm:t>
    </dgm:pt>
    <dgm:pt modelId="{505C007E-96CE-436A-B5C0-1E941AEBA33D}" type="sibTrans" cxnId="{3D151191-EB70-424F-98F8-9919C33043A2}">
      <dgm:prSet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D638B8A0-7C6B-4814-B15F-042D057DC85B}" type="pres">
      <dgm:prSet presAssocID="{55CFC082-7331-4208-B68C-99B539F8CA95}" presName="Name0" presStyleCnt="0">
        <dgm:presLayoutVars>
          <dgm:chMax val="7"/>
          <dgm:chPref val="7"/>
          <dgm:dir/>
        </dgm:presLayoutVars>
      </dgm:prSet>
      <dgm:spPr/>
    </dgm:pt>
    <dgm:pt modelId="{74FDAC51-AA86-4C20-90AF-F8FD616359CB}" type="pres">
      <dgm:prSet presAssocID="{2DE6954C-2A8D-49E9-9404-1B8CB63DB10A}" presName="parTx1" presStyleLbl="node1" presStyleIdx="0" presStyleCnt="1" custScaleX="105716" custScaleY="138602"/>
      <dgm:spPr/>
    </dgm:pt>
    <dgm:pt modelId="{37D5BC81-63ED-47DB-B618-66816D4011D6}" type="pres">
      <dgm:prSet presAssocID="{505C007E-96CE-436A-B5C0-1E941AEBA33D}" presName="picture1" presStyleCnt="0"/>
      <dgm:spPr/>
    </dgm:pt>
    <dgm:pt modelId="{DBB4DD53-53B8-47F9-ACB8-47985563E72A}" type="pres">
      <dgm:prSet presAssocID="{505C007E-96CE-436A-B5C0-1E941AEBA33D}" presName="imageRepeatNode" presStyleLbl="fgImgPlace1" presStyleIdx="0" presStyleCnt="1"/>
      <dgm:spPr/>
    </dgm:pt>
  </dgm:ptLst>
  <dgm:cxnLst>
    <dgm:cxn modelId="{9383580A-E3D2-4E12-99F1-16CC139EC7F7}" type="presOf" srcId="{2DE6954C-2A8D-49E9-9404-1B8CB63DB10A}" destId="{74FDAC51-AA86-4C20-90AF-F8FD616359CB}" srcOrd="0" destOrd="0" presId="urn:microsoft.com/office/officeart/2008/layout/AscendingPictureAccentProcess"/>
    <dgm:cxn modelId="{D04F0C13-D36E-4E02-8600-91E619EFAAEB}" type="presOf" srcId="{55CFC082-7331-4208-B68C-99B539F8CA95}" destId="{D638B8A0-7C6B-4814-B15F-042D057DC85B}" srcOrd="0" destOrd="0" presId="urn:microsoft.com/office/officeart/2008/layout/AscendingPictureAccentProcess"/>
    <dgm:cxn modelId="{D6744355-01BC-4D22-A4F7-0511820E77F8}" type="presOf" srcId="{505C007E-96CE-436A-B5C0-1E941AEBA33D}" destId="{DBB4DD53-53B8-47F9-ACB8-47985563E72A}" srcOrd="0" destOrd="0" presId="urn:microsoft.com/office/officeart/2008/layout/AscendingPictureAccentProcess"/>
    <dgm:cxn modelId="{3D151191-EB70-424F-98F8-9919C33043A2}" srcId="{55CFC082-7331-4208-B68C-99B539F8CA95}" destId="{2DE6954C-2A8D-49E9-9404-1B8CB63DB10A}" srcOrd="0" destOrd="0" parTransId="{88752D5B-CD3A-4F3C-A675-D1D4119E5FD2}" sibTransId="{505C007E-96CE-436A-B5C0-1E941AEBA33D}"/>
    <dgm:cxn modelId="{C3876938-4711-40E5-96E6-5EEAF386D1B8}" type="presParOf" srcId="{D638B8A0-7C6B-4814-B15F-042D057DC85B}" destId="{74FDAC51-AA86-4C20-90AF-F8FD616359CB}" srcOrd="0" destOrd="0" presId="urn:microsoft.com/office/officeart/2008/layout/AscendingPictureAccentProcess"/>
    <dgm:cxn modelId="{67728AA3-3A60-4E9F-96C9-A2E0079C87B1}" type="presParOf" srcId="{D638B8A0-7C6B-4814-B15F-042D057DC85B}" destId="{37D5BC81-63ED-47DB-B618-66816D4011D6}" srcOrd="1" destOrd="0" presId="urn:microsoft.com/office/officeart/2008/layout/AscendingPictureAccentProcess"/>
    <dgm:cxn modelId="{A0069926-7758-4E48-AC2E-093ECD3837C5}" type="presParOf" srcId="{37D5BC81-63ED-47DB-B618-66816D4011D6}" destId="{DBB4DD53-53B8-47F9-ACB8-47985563E72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F8BDE-50BC-43BC-8932-9048DB61CE1C}">
      <dsp:nvSpPr>
        <dsp:cNvPr id="0" name=""/>
        <dsp:cNvSpPr/>
      </dsp:nvSpPr>
      <dsp:spPr>
        <a:xfrm>
          <a:off x="0" y="0"/>
          <a:ext cx="12420600" cy="114246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Important Terminologies &amp; Concepts</a:t>
          </a:r>
        </a:p>
      </dsp:txBody>
      <dsp:txXfrm>
        <a:off x="55770" y="55770"/>
        <a:ext cx="12309060" cy="103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175171-F5AB-4B53-B1DD-0BEC38ACA1DA}">
      <dsp:nvSpPr>
        <dsp:cNvPr id="0" name=""/>
        <dsp:cNvSpPr/>
      </dsp:nvSpPr>
      <dsp:spPr>
        <a:xfrm rot="16200000">
          <a:off x="905703" y="-905703"/>
          <a:ext cx="2531993" cy="43434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Yin &amp; Yang</a:t>
          </a:r>
        </a:p>
      </dsp:txBody>
      <dsp:txXfrm rot="5400000">
        <a:off x="0" y="0"/>
        <a:ext cx="4343400" cy="1898995"/>
      </dsp:txXfrm>
    </dsp:sp>
    <dsp:sp modelId="{A666131D-ED3B-4A1E-854D-F29E5C4C9F89}">
      <dsp:nvSpPr>
        <dsp:cNvPr id="0" name=""/>
        <dsp:cNvSpPr/>
      </dsp:nvSpPr>
      <dsp:spPr>
        <a:xfrm>
          <a:off x="4343400" y="0"/>
          <a:ext cx="4343400" cy="2531993"/>
        </a:xfrm>
        <a:prstGeom prst="round1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Dantian</a:t>
          </a:r>
          <a:endParaRPr lang="en-US" sz="6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43400" y="0"/>
        <a:ext cx="4343400" cy="1898995"/>
      </dsp:txXfrm>
    </dsp:sp>
    <dsp:sp modelId="{DE75AEC3-E146-41F0-BD50-BE944514CD3D}">
      <dsp:nvSpPr>
        <dsp:cNvPr id="0" name=""/>
        <dsp:cNvSpPr/>
      </dsp:nvSpPr>
      <dsp:spPr>
        <a:xfrm rot="10800000">
          <a:off x="0" y="2531993"/>
          <a:ext cx="4343400" cy="2531993"/>
        </a:xfrm>
        <a:prstGeom prst="round1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burners</a:t>
          </a:r>
        </a:p>
      </dsp:txBody>
      <dsp:txXfrm rot="10800000">
        <a:off x="0" y="3164991"/>
        <a:ext cx="4343400" cy="1898995"/>
      </dsp:txXfrm>
    </dsp:sp>
    <dsp:sp modelId="{AC3A7A5C-0CE4-4241-80E5-C87981C03135}">
      <dsp:nvSpPr>
        <dsp:cNvPr id="0" name=""/>
        <dsp:cNvSpPr/>
      </dsp:nvSpPr>
      <dsp:spPr>
        <a:xfrm rot="5400000">
          <a:off x="5249103" y="1626290"/>
          <a:ext cx="2531993" cy="4343400"/>
        </a:xfrm>
        <a:prstGeom prst="round1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2712" tIns="362712" rIns="362712" bIns="362712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 err="1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Wuji</a:t>
          </a:r>
          <a:r>
            <a:rPr lang="en-US" sz="5100" kern="1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posture</a:t>
          </a:r>
        </a:p>
      </dsp:txBody>
      <dsp:txXfrm rot="-5400000">
        <a:off x="4343400" y="3164991"/>
        <a:ext cx="4343400" cy="1898995"/>
      </dsp:txXfrm>
    </dsp:sp>
    <dsp:sp modelId="{63B0A314-6EC5-4A5F-BA11-A36FEC92B435}">
      <dsp:nvSpPr>
        <dsp:cNvPr id="0" name=""/>
        <dsp:cNvSpPr/>
      </dsp:nvSpPr>
      <dsp:spPr>
        <a:xfrm>
          <a:off x="3040380" y="1898995"/>
          <a:ext cx="2606040" cy="1265996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marL="0" lvl="0" indent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Qi</a:t>
          </a:r>
        </a:p>
      </dsp:txBody>
      <dsp:txXfrm>
        <a:off x="3102181" y="1960796"/>
        <a:ext cx="2482438" cy="11423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F8BDE-50BC-43BC-8932-9048DB61CE1C}">
      <dsp:nvSpPr>
        <dsp:cNvPr id="0" name=""/>
        <dsp:cNvSpPr/>
      </dsp:nvSpPr>
      <dsp:spPr>
        <a:xfrm>
          <a:off x="0" y="194782"/>
          <a:ext cx="13258800" cy="131917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Special Benefits of </a:t>
          </a:r>
          <a:r>
            <a:rPr lang="en-US" sz="5500" b="1" kern="1200" dirty="0" err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Hunyuan</a:t>
          </a:r>
          <a:r>
            <a:rPr lang="en-US" sz="5500" b="1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Qigong</a:t>
          </a:r>
          <a:endParaRPr lang="en-US" sz="5500" kern="1200" dirty="0">
            <a:solidFill>
              <a:srgbClr val="7030A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4397" y="259179"/>
        <a:ext cx="13130006" cy="1190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4DDC2-9315-450F-9CAD-519BC61F2E0B}">
      <dsp:nvSpPr>
        <dsp:cNvPr id="0" name=""/>
        <dsp:cNvSpPr/>
      </dsp:nvSpPr>
      <dsp:spPr>
        <a:xfrm>
          <a:off x="5744" y="1487784"/>
          <a:ext cx="3784592" cy="29680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Improve function of: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 respiratory system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 digestive system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 circulatory system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- nervous system</a:t>
          </a:r>
        </a:p>
      </dsp:txBody>
      <dsp:txXfrm>
        <a:off x="92675" y="1574715"/>
        <a:ext cx="3610730" cy="2794168"/>
      </dsp:txXfrm>
    </dsp:sp>
    <dsp:sp modelId="{6FA27C1B-A6E8-4931-8038-4D799234C269}">
      <dsp:nvSpPr>
        <dsp:cNvPr id="0" name=""/>
        <dsp:cNvSpPr/>
      </dsp:nvSpPr>
      <dsp:spPr>
        <a:xfrm>
          <a:off x="4150750" y="2524887"/>
          <a:ext cx="764076" cy="8938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>
        <a:off x="4150750" y="2703652"/>
        <a:ext cx="534853" cy="536295"/>
      </dsp:txXfrm>
    </dsp:sp>
    <dsp:sp modelId="{080C8103-EF60-4BF6-B619-BD760062626A}">
      <dsp:nvSpPr>
        <dsp:cNvPr id="0" name=""/>
        <dsp:cNvSpPr/>
      </dsp:nvSpPr>
      <dsp:spPr>
        <a:xfrm>
          <a:off x="5231990" y="1487784"/>
          <a:ext cx="2829749" cy="2968030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Strengthen internal organs</a:t>
          </a:r>
        </a:p>
      </dsp:txBody>
      <dsp:txXfrm>
        <a:off x="5314871" y="1570665"/>
        <a:ext cx="2663987" cy="2802268"/>
      </dsp:txXfrm>
    </dsp:sp>
    <dsp:sp modelId="{E403C39E-E261-41BA-99BD-81B7F64BEF7D}">
      <dsp:nvSpPr>
        <dsp:cNvPr id="0" name=""/>
        <dsp:cNvSpPr/>
      </dsp:nvSpPr>
      <dsp:spPr>
        <a:xfrm>
          <a:off x="8422152" y="2524887"/>
          <a:ext cx="764076" cy="8938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>
        <a:off x="8422152" y="2703652"/>
        <a:ext cx="534853" cy="536295"/>
      </dsp:txXfrm>
    </dsp:sp>
    <dsp:sp modelId="{5061B377-A5FB-4AD8-AF06-132974284C52}">
      <dsp:nvSpPr>
        <dsp:cNvPr id="0" name=""/>
        <dsp:cNvSpPr/>
      </dsp:nvSpPr>
      <dsp:spPr>
        <a:xfrm>
          <a:off x="9503392" y="1487784"/>
          <a:ext cx="3641328" cy="2968030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Increase elimination of toxins</a:t>
          </a:r>
        </a:p>
      </dsp:txBody>
      <dsp:txXfrm>
        <a:off x="9590323" y="1574715"/>
        <a:ext cx="3467466" cy="2794168"/>
      </dsp:txXfrm>
    </dsp:sp>
    <dsp:sp modelId="{6216579C-07E0-4CE9-A998-36AD28C5E990}">
      <dsp:nvSpPr>
        <dsp:cNvPr id="0" name=""/>
        <dsp:cNvSpPr/>
      </dsp:nvSpPr>
      <dsp:spPr>
        <a:xfrm>
          <a:off x="13505134" y="2524887"/>
          <a:ext cx="764076" cy="8938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800" kern="1200"/>
        </a:p>
      </dsp:txBody>
      <dsp:txXfrm>
        <a:off x="13505134" y="2703652"/>
        <a:ext cx="534853" cy="536295"/>
      </dsp:txXfrm>
    </dsp:sp>
    <dsp:sp modelId="{9058D9D0-90FD-4EBE-8DE2-280CF5DA6499}">
      <dsp:nvSpPr>
        <dsp:cNvPr id="0" name=""/>
        <dsp:cNvSpPr/>
      </dsp:nvSpPr>
      <dsp:spPr>
        <a:xfrm>
          <a:off x="14586374" y="1487784"/>
          <a:ext cx="2857681" cy="2968030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Clear meridians</a:t>
          </a:r>
        </a:p>
      </dsp:txBody>
      <dsp:txXfrm>
        <a:off x="14670073" y="1571483"/>
        <a:ext cx="2690283" cy="28006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B17A6-C049-4BF0-8C64-A1B28617972E}">
      <dsp:nvSpPr>
        <dsp:cNvPr id="0" name=""/>
        <dsp:cNvSpPr/>
      </dsp:nvSpPr>
      <dsp:spPr>
        <a:xfrm>
          <a:off x="0" y="59340"/>
          <a:ext cx="15392400" cy="114192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Hunyuan</a:t>
          </a:r>
          <a:r>
            <a:rPr lang="en-US" sz="48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= ”original” state of universe</a:t>
          </a:r>
        </a:p>
      </dsp:txBody>
      <dsp:txXfrm>
        <a:off x="55744" y="115084"/>
        <a:ext cx="15280912" cy="1030432"/>
      </dsp:txXfrm>
    </dsp:sp>
    <dsp:sp modelId="{BBC2FA39-7813-457B-9EB0-5B9B99D5C8BA}">
      <dsp:nvSpPr>
        <dsp:cNvPr id="0" name=""/>
        <dsp:cNvSpPr/>
      </dsp:nvSpPr>
      <dsp:spPr>
        <a:xfrm>
          <a:off x="0" y="1376940"/>
          <a:ext cx="15392400" cy="1141920"/>
        </a:xfrm>
        <a:prstGeom prst="roundRect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An active meditation, rely on mind intent to direct qi &amp; movement</a:t>
          </a:r>
        </a:p>
      </dsp:txBody>
      <dsp:txXfrm>
        <a:off x="55744" y="1432684"/>
        <a:ext cx="15280912" cy="1030432"/>
      </dsp:txXfrm>
    </dsp:sp>
    <dsp:sp modelId="{39DAEA86-3E5C-4A09-8A5B-4D670B83A169}">
      <dsp:nvSpPr>
        <dsp:cNvPr id="0" name=""/>
        <dsp:cNvSpPr/>
      </dsp:nvSpPr>
      <dsp:spPr>
        <a:xfrm>
          <a:off x="0" y="2694540"/>
          <a:ext cx="15392400" cy="1141920"/>
        </a:xfrm>
        <a:prstGeom prst="roundRect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kern="1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Cultivate, Rejuvenate one’s Qi </a:t>
          </a:r>
        </a:p>
      </dsp:txBody>
      <dsp:txXfrm>
        <a:off x="55744" y="2750284"/>
        <a:ext cx="15280912" cy="1030432"/>
      </dsp:txXfrm>
    </dsp:sp>
    <dsp:sp modelId="{58EA4E07-385C-417D-988A-9755165F83F9}">
      <dsp:nvSpPr>
        <dsp:cNvPr id="0" name=""/>
        <dsp:cNvSpPr/>
      </dsp:nvSpPr>
      <dsp:spPr>
        <a:xfrm>
          <a:off x="0" y="4012140"/>
          <a:ext cx="15392400" cy="1141920"/>
        </a:xfrm>
        <a:prstGeom prst="roundRect">
          <a:avLst/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kern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Reduce stress, cleanse internal organs…</a:t>
          </a:r>
        </a:p>
      </dsp:txBody>
      <dsp:txXfrm>
        <a:off x="55744" y="4067884"/>
        <a:ext cx="15280912" cy="1030432"/>
      </dsp:txXfrm>
    </dsp:sp>
    <dsp:sp modelId="{A323AF83-1081-4453-B4B3-45F90261AEBE}">
      <dsp:nvSpPr>
        <dsp:cNvPr id="0" name=""/>
        <dsp:cNvSpPr/>
      </dsp:nvSpPr>
      <dsp:spPr>
        <a:xfrm>
          <a:off x="0" y="5329740"/>
          <a:ext cx="15392400" cy="1141920"/>
        </a:xfrm>
        <a:prstGeom prst="roundRect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kern="1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Can be done by anyone</a:t>
          </a:r>
        </a:p>
      </dsp:txBody>
      <dsp:txXfrm>
        <a:off x="55744" y="5385484"/>
        <a:ext cx="15280912" cy="1030432"/>
      </dsp:txXfrm>
    </dsp:sp>
    <dsp:sp modelId="{12B1A956-2DD4-4CA3-A1C2-B561B16DF45F}">
      <dsp:nvSpPr>
        <dsp:cNvPr id="0" name=""/>
        <dsp:cNvSpPr/>
      </dsp:nvSpPr>
      <dsp:spPr>
        <a:xfrm>
          <a:off x="0" y="6647340"/>
          <a:ext cx="15392400" cy="1141920"/>
        </a:xfrm>
        <a:prstGeom prst="roundRect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0" i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Each section is practiced in multiples of 9</a:t>
          </a:r>
        </a:p>
      </dsp:txBody>
      <dsp:txXfrm>
        <a:off x="55744" y="6703084"/>
        <a:ext cx="15280912" cy="10304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17BDE-FDEF-4F36-BF0F-8C6EB04DEAD0}">
      <dsp:nvSpPr>
        <dsp:cNvPr id="0" name=""/>
        <dsp:cNvSpPr/>
      </dsp:nvSpPr>
      <dsp:spPr>
        <a:xfrm>
          <a:off x="0" y="3213"/>
          <a:ext cx="123443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6137D2-6DC6-4144-BF58-D9C9D77B35CC}">
      <dsp:nvSpPr>
        <dsp:cNvPr id="0" name=""/>
        <dsp:cNvSpPr/>
      </dsp:nvSpPr>
      <dsp:spPr>
        <a:xfrm>
          <a:off x="0" y="3213"/>
          <a:ext cx="12344399" cy="10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1. Lower the Qi to Cleanse Internally</a:t>
          </a:r>
        </a:p>
      </dsp:txBody>
      <dsp:txXfrm>
        <a:off x="0" y="3213"/>
        <a:ext cx="12344399" cy="1095656"/>
      </dsp:txXfrm>
    </dsp:sp>
    <dsp:sp modelId="{631D535B-78E4-4371-9D10-EEA4E46B48C9}">
      <dsp:nvSpPr>
        <dsp:cNvPr id="0" name=""/>
        <dsp:cNvSpPr/>
      </dsp:nvSpPr>
      <dsp:spPr>
        <a:xfrm>
          <a:off x="0" y="1098869"/>
          <a:ext cx="1234439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4871CC-02BA-4AF4-96D3-92A91BBCCF2E}">
      <dsp:nvSpPr>
        <dsp:cNvPr id="0" name=""/>
        <dsp:cNvSpPr/>
      </dsp:nvSpPr>
      <dsp:spPr>
        <a:xfrm>
          <a:off x="0" y="1098869"/>
          <a:ext cx="12344399" cy="10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2. Gather the Qi to the Three Dantians</a:t>
          </a:r>
          <a:endParaRPr lang="en-US" sz="4800" b="1" kern="1200" dirty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1098869"/>
        <a:ext cx="12344399" cy="1095656"/>
      </dsp:txXfrm>
    </dsp:sp>
    <dsp:sp modelId="{6AE3CD30-648C-437D-959B-768CBDBC7654}">
      <dsp:nvSpPr>
        <dsp:cNvPr id="0" name=""/>
        <dsp:cNvSpPr/>
      </dsp:nvSpPr>
      <dsp:spPr>
        <a:xfrm>
          <a:off x="0" y="2194526"/>
          <a:ext cx="1234439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60EE3D-5EA6-47EE-B985-2F24E6E18DCB}">
      <dsp:nvSpPr>
        <dsp:cNvPr id="0" name=""/>
        <dsp:cNvSpPr/>
      </dsp:nvSpPr>
      <dsp:spPr>
        <a:xfrm>
          <a:off x="0" y="2194526"/>
          <a:ext cx="12344399" cy="10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3. The Three </a:t>
          </a:r>
          <a:r>
            <a:rPr lang="en-US" sz="48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Dantian</a:t>
          </a: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Open &amp; Close</a:t>
          </a:r>
        </a:p>
      </dsp:txBody>
      <dsp:txXfrm>
        <a:off x="0" y="2194526"/>
        <a:ext cx="12344399" cy="1095656"/>
      </dsp:txXfrm>
    </dsp:sp>
    <dsp:sp modelId="{07054D97-BB43-4EC7-ADD7-A8D84790BC22}">
      <dsp:nvSpPr>
        <dsp:cNvPr id="0" name=""/>
        <dsp:cNvSpPr/>
      </dsp:nvSpPr>
      <dsp:spPr>
        <a:xfrm>
          <a:off x="0" y="3290183"/>
          <a:ext cx="1234439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103DE8-ABC6-4A5F-921D-1D31513E0B94}">
      <dsp:nvSpPr>
        <dsp:cNvPr id="0" name=""/>
        <dsp:cNvSpPr/>
      </dsp:nvSpPr>
      <dsp:spPr>
        <a:xfrm>
          <a:off x="0" y="3290183"/>
          <a:ext cx="12344399" cy="10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4. Heaven and Earth Open</a:t>
          </a:r>
        </a:p>
      </dsp:txBody>
      <dsp:txXfrm>
        <a:off x="0" y="3290183"/>
        <a:ext cx="12344399" cy="1095656"/>
      </dsp:txXfrm>
    </dsp:sp>
    <dsp:sp modelId="{441CD4DF-BCED-4DA9-893C-1BEBF15265CF}">
      <dsp:nvSpPr>
        <dsp:cNvPr id="0" name=""/>
        <dsp:cNvSpPr/>
      </dsp:nvSpPr>
      <dsp:spPr>
        <a:xfrm>
          <a:off x="0" y="4385840"/>
          <a:ext cx="1234439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21AA0B-66F3-4A70-973C-4B1BC93BFD71}">
      <dsp:nvSpPr>
        <dsp:cNvPr id="0" name=""/>
        <dsp:cNvSpPr/>
      </dsp:nvSpPr>
      <dsp:spPr>
        <a:xfrm>
          <a:off x="0" y="4385840"/>
          <a:ext cx="12344399" cy="10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5. Collect the Qi to the </a:t>
          </a:r>
          <a:r>
            <a:rPr lang="en-US" sz="4800" b="1" kern="1200" dirty="0" err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Dantian</a:t>
          </a:r>
          <a:endParaRPr lang="en-US" sz="4800" b="1" kern="1200" dirty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4385840"/>
        <a:ext cx="12344399" cy="1095656"/>
      </dsp:txXfrm>
    </dsp:sp>
    <dsp:sp modelId="{02BB0D9D-B7B1-4926-82AA-75841A2CA232}">
      <dsp:nvSpPr>
        <dsp:cNvPr id="0" name=""/>
        <dsp:cNvSpPr/>
      </dsp:nvSpPr>
      <dsp:spPr>
        <a:xfrm>
          <a:off x="0" y="5481497"/>
          <a:ext cx="123443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0894EA-11B2-4263-971B-C1CFEF4274C3}">
      <dsp:nvSpPr>
        <dsp:cNvPr id="0" name=""/>
        <dsp:cNvSpPr/>
      </dsp:nvSpPr>
      <dsp:spPr>
        <a:xfrm>
          <a:off x="0" y="5481497"/>
          <a:ext cx="12344399" cy="1095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6. Grand Closing</a:t>
          </a:r>
        </a:p>
      </dsp:txBody>
      <dsp:txXfrm>
        <a:off x="0" y="5481497"/>
        <a:ext cx="12344399" cy="10956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DAC51-AA86-4C20-90AF-F8FD616359CB}">
      <dsp:nvSpPr>
        <dsp:cNvPr id="0" name=""/>
        <dsp:cNvSpPr/>
      </dsp:nvSpPr>
      <dsp:spPr>
        <a:xfrm>
          <a:off x="3560951" y="3164594"/>
          <a:ext cx="12508865" cy="4398304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455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kumimoji="0" lang="en-US" sz="2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In late October this year, I recorded Hunyuan Qigong for Fulcrum Symposium, and the link below is for you to review and practice! Enjoy </a:t>
          </a:r>
          <a:r>
            <a: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rPr>
            <a:t></a:t>
          </a:r>
          <a:endParaRPr kumimoji="0" lang="en-US" sz="2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https://nwhsu.hosted.panopto.com/Panopto/Pages/Viewer.aspx?id=11e2e03e-d0bc-4c61-90cf-add500040f6c</a:t>
          </a:r>
          <a:endParaRPr kumimoji="0" lang="en-US" sz="2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kumimoji="0" lang="en-US" sz="2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lang="en-US" sz="2800" kern="1200" dirty="0"/>
        </a:p>
      </dsp:txBody>
      <dsp:txXfrm>
        <a:off x="3775659" y="3379302"/>
        <a:ext cx="12079449" cy="3968888"/>
      </dsp:txXfrm>
    </dsp:sp>
    <dsp:sp modelId="{DBB4DD53-53B8-47F9-ACB8-47985563E72A}">
      <dsp:nvSpPr>
        <dsp:cNvPr id="0" name=""/>
        <dsp:cNvSpPr/>
      </dsp:nvSpPr>
      <dsp:spPr>
        <a:xfrm>
          <a:off x="617983" y="666701"/>
          <a:ext cx="5485851" cy="5486674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FA6F6-2AD8-43A5-92FE-8C653E4F66AD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72077-DB1C-4FAA-9701-A8C46D071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1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72077-DB1C-4FAA-9701-A8C46D071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6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72077-DB1C-4FAA-9701-A8C46D071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08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72077-DB1C-4FAA-9701-A8C46D071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0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4700" y="6696042"/>
            <a:ext cx="13716000" cy="2462235"/>
          </a:xfrm>
        </p:spPr>
        <p:txBody>
          <a:bodyPr wrap="none" anchor="t">
            <a:normAutofit/>
          </a:bodyPr>
          <a:lstStyle>
            <a:lvl1pPr algn="r">
              <a:defRPr sz="14400" b="0" spc="-45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4699" y="5541563"/>
            <a:ext cx="13716000" cy="1131038"/>
          </a:xfrm>
        </p:spPr>
        <p:txBody>
          <a:bodyPr anchor="b">
            <a:normAutofit/>
          </a:bodyPr>
          <a:lstStyle>
            <a:lvl1pPr marL="0" indent="0" algn="r">
              <a:buNone/>
              <a:defRPr sz="48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550740"/>
            <a:ext cx="15773400" cy="122903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59682" y="1481138"/>
            <a:ext cx="15773400" cy="5069603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7779774"/>
            <a:ext cx="15771018" cy="1023708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530151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6734099"/>
            <a:ext cx="15771018" cy="2252739"/>
          </a:xfrm>
        </p:spPr>
        <p:txBody>
          <a:bodyPr anchor="ctr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8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547687"/>
            <a:ext cx="13954128" cy="4489356"/>
          </a:xfrm>
        </p:spPr>
        <p:txBody>
          <a:bodyPr anchor="ctr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048336"/>
            <a:ext cx="13128449" cy="82345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7300" y="6752594"/>
            <a:ext cx="15768636" cy="2234244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6566" y="1180236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56718" y="4114800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3868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3490451"/>
            <a:ext cx="15773400" cy="3767753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7275872"/>
            <a:ext cx="15771018" cy="1710966"/>
          </a:xfrm>
        </p:spPr>
        <p:txBody>
          <a:bodyPr anchor="t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9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005923" y="2828925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2035197" y="3857625"/>
            <a:ext cx="4391025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1992" y="2828925"/>
            <a:ext cx="4404362" cy="86439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36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866162" y="3857625"/>
            <a:ext cx="4420191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743553" y="2828925"/>
            <a:ext cx="4398170" cy="864393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36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743553" y="3857625"/>
            <a:ext cx="4398170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34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998128" y="6446255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998128" y="3384531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998128" y="7310648"/>
            <a:ext cx="4410075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3496" y="6446255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853495" y="3384531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851466" y="7310647"/>
            <a:ext cx="4401609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706484" y="6446255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706482" y="3384531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706296" y="7310644"/>
            <a:ext cx="4403996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08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38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65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85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0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79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94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9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56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29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89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00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72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8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6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81798" y="6696042"/>
            <a:ext cx="13716000" cy="2462235"/>
          </a:xfrm>
        </p:spPr>
        <p:txBody>
          <a:bodyPr wrap="none" anchor="t">
            <a:normAutofit/>
          </a:bodyPr>
          <a:lstStyle>
            <a:lvl1pPr algn="l">
              <a:defRPr sz="14400" b="0" spc="-45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81798" y="5540512"/>
            <a:ext cx="13716000" cy="1131038"/>
          </a:xfrm>
        </p:spPr>
        <p:txBody>
          <a:bodyPr anchor="b">
            <a:normAutofit/>
          </a:bodyPr>
          <a:lstStyle>
            <a:lvl1pPr marL="0" indent="0" algn="l">
              <a:buNone/>
              <a:defRPr sz="48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7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0000" y="2738438"/>
            <a:ext cx="7537824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9760" y="2738438"/>
            <a:ext cx="755094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8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0000" y="2521745"/>
            <a:ext cx="7537824" cy="1235868"/>
          </a:xfrm>
        </p:spPr>
        <p:txBody>
          <a:bodyPr anchor="b"/>
          <a:lstStyle>
            <a:lvl1pPr marL="0" indent="0">
              <a:buNone/>
              <a:defRPr sz="36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0000" y="3757613"/>
            <a:ext cx="753782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79760" y="2521745"/>
            <a:ext cx="7553322" cy="123586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79760" y="3757613"/>
            <a:ext cx="755332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9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2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001" y="3086100"/>
            <a:ext cx="5478038" cy="5717382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1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001" y="3086100"/>
            <a:ext cx="5478038" cy="5717382"/>
          </a:xfrm>
        </p:spPr>
        <p:txBody>
          <a:bodyPr/>
          <a:lstStyle>
            <a:lvl1pPr marL="0" indent="0">
              <a:buNone/>
              <a:defRPr sz="2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0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0000" y="2738438"/>
            <a:ext cx="153507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02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  <p:sldLayoutId id="2147484155" r:id="rId14"/>
    <p:sldLayoutId id="2147484156" r:id="rId15"/>
    <p:sldLayoutId id="2147484157" r:id="rId16"/>
    <p:sldLayoutId id="2147484158" r:id="rId1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0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0" Type="http://schemas.openxmlformats.org/officeDocument/2006/relationships/diagramData" Target="../diagrams/data2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g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442" t="34" r="785" b="708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31051" y="7198654"/>
            <a:ext cx="4185288" cy="1543917"/>
            <a:chOff x="0" y="-9525"/>
            <a:chExt cx="3917800" cy="2000935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3917800" cy="438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et Bold"/>
                  <a:ea typeface="+mn-ea"/>
                  <a:cs typeface="+mn-cs"/>
                </a:rPr>
                <a:t>Dr. Mei Wang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20066"/>
              <a:ext cx="3917800" cy="1471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et"/>
                  <a:ea typeface="+mn-ea"/>
                  <a:cs typeface="+mn-cs"/>
                </a:rPr>
                <a:t>Professor at Northwestern Health Sciences University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69813" y="1836256"/>
            <a:ext cx="12473468" cy="2687379"/>
            <a:chOff x="263796" y="1026096"/>
            <a:chExt cx="17190091" cy="3583172"/>
          </a:xfrm>
        </p:grpSpPr>
        <p:sp>
          <p:nvSpPr>
            <p:cNvPr id="12" name="TextBox 12"/>
            <p:cNvSpPr txBox="1"/>
            <p:nvPr/>
          </p:nvSpPr>
          <p:spPr>
            <a:xfrm>
              <a:off x="263796" y="1026096"/>
              <a:ext cx="17190091" cy="2052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155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et"/>
                  <a:ea typeface="+mn-ea"/>
                  <a:cs typeface="+mn-cs"/>
                </a:rPr>
                <a:t>Hunyuan</a:t>
              </a:r>
              <a:r>
                <a:rPr kumimoji="0" lang="en-US" sz="1100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et"/>
                  <a:ea typeface="+mn-ea"/>
                  <a:cs typeface="+mn-cs"/>
                </a:rPr>
                <a:t> Qigong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89494" y="3755188"/>
              <a:ext cx="16545073" cy="854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et"/>
                  <a:ea typeface="+mn-ea"/>
                  <a:cs typeface="+mn-cs"/>
                </a:rPr>
                <a:t>Harmonizing body and heart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797025" y="7198654"/>
            <a:ext cx="5246256" cy="1103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et Bold"/>
                <a:ea typeface="+mn-ea"/>
                <a:cs typeface="+mn-cs"/>
              </a:rPr>
              <a:t>November 11, 2021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et"/>
                <a:ea typeface="+mn-ea"/>
                <a:cs typeface="+mn-cs"/>
              </a:rPr>
              <a:t>, at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et Bold"/>
                <a:ea typeface="+mn-ea"/>
                <a:cs typeface="+mn-cs"/>
              </a:rPr>
              <a:t>12:25 P.M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et"/>
                <a:ea typeface="+mn-ea"/>
                <a:cs typeface="+mn-cs"/>
              </a:rPr>
              <a:t>. Fulcrum Symposium</a:t>
            </a: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et"/>
                <a:ea typeface="+mn-ea"/>
                <a:cs typeface="+mn-cs"/>
              </a:rPr>
              <a:t>Virtual Room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AB86D53D-1E37-479C-9E65-152146C43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" y="1877291"/>
            <a:ext cx="3299395" cy="153913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40C55E47-09DE-4DE1-B2B2-A868B3BEC2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-419100"/>
            <a:ext cx="3011975" cy="3011975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DD919116-C86F-425B-8767-248C13B706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5788" y="6768898"/>
            <a:ext cx="2280288" cy="1973673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313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922" t="70800" r="2305" b="34"/>
          <a:stretch>
            <a:fillRect/>
          </a:stretch>
        </p:blipFill>
        <p:spPr>
          <a:xfrm>
            <a:off x="29817" y="0"/>
            <a:ext cx="18288000" cy="10287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F9FE880-98E8-40DD-B979-1C23841B4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670908"/>
              </p:ext>
            </p:extLst>
          </p:nvPr>
        </p:nvGraphicFramePr>
        <p:xfrm>
          <a:off x="762000" y="1028700"/>
          <a:ext cx="12420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4F39CF6-B68E-43FB-95C6-11002B06F2D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-419100"/>
            <a:ext cx="3011975" cy="3011975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3EE5826-7234-4C40-85E2-814450466A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108969"/>
              </p:ext>
            </p:extLst>
          </p:nvPr>
        </p:nvGraphicFramePr>
        <p:xfrm>
          <a:off x="4267200" y="3432313"/>
          <a:ext cx="8686800" cy="5063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44123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922" t="70800" r="2305" b="3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F9FE880-98E8-40DD-B979-1C23841B476F}"/>
              </a:ext>
            </a:extLst>
          </p:cNvPr>
          <p:cNvGraphicFramePr/>
          <p:nvPr/>
        </p:nvGraphicFramePr>
        <p:xfrm>
          <a:off x="448917" y="876299"/>
          <a:ext cx="13258800" cy="1716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D1529E-C7B3-4195-8461-30440E3104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104334"/>
              </p:ext>
            </p:extLst>
          </p:nvPr>
        </p:nvGraphicFramePr>
        <p:xfrm>
          <a:off x="419100" y="2933700"/>
          <a:ext cx="17449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4F39CF6-B68E-43FB-95C6-11002B06F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-419100"/>
            <a:ext cx="3011975" cy="30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68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44898" b="176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33800" y="7415939"/>
            <a:ext cx="7834285" cy="39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et Book"/>
              <a:ea typeface="+mn-ea"/>
              <a:cs typeface="+mn-cs"/>
            </a:endParaRP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4065FC71-3076-47C4-BC0E-7DA99854EBE7}"/>
              </a:ext>
            </a:extLst>
          </p:cNvPr>
          <p:cNvGraphicFramePr>
            <a:graphicFrameLocks/>
          </p:cNvGraphicFramePr>
          <p:nvPr/>
        </p:nvGraphicFramePr>
        <p:xfrm>
          <a:off x="914400" y="2038350"/>
          <a:ext cx="15392400" cy="784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631CD6-F21E-41E1-AF70-895ABF0F14BC}"/>
              </a:ext>
            </a:extLst>
          </p:cNvPr>
          <p:cNvSpPr/>
          <p:nvPr/>
        </p:nvSpPr>
        <p:spPr>
          <a:xfrm>
            <a:off x="0" y="17318"/>
            <a:ext cx="12954000" cy="1620982"/>
          </a:xfrm>
          <a:custGeom>
            <a:avLst/>
            <a:gdLst>
              <a:gd name="connsiteX0" fmla="*/ 7009 w 4635864"/>
              <a:gd name="connsiteY0" fmla="*/ 0 h 1922489"/>
              <a:gd name="connsiteX1" fmla="*/ 4153074 w 4635864"/>
              <a:gd name="connsiteY1" fmla="*/ 0 h 1922489"/>
              <a:gd name="connsiteX2" fmla="*/ 4199370 w 4635864"/>
              <a:gd name="connsiteY2" fmla="*/ 29412 h 1922489"/>
              <a:gd name="connsiteX3" fmla="*/ 4635864 w 4635864"/>
              <a:gd name="connsiteY3" fmla="*/ 708285 h 1922489"/>
              <a:gd name="connsiteX4" fmla="*/ 2080041 w 4635864"/>
              <a:gd name="connsiteY4" fmla="*/ 1922489 h 1922489"/>
              <a:gd name="connsiteX5" fmla="*/ 107844 w 4635864"/>
              <a:gd name="connsiteY5" fmla="*/ 1480631 h 1922489"/>
              <a:gd name="connsiteX6" fmla="*/ 0 w 4635864"/>
              <a:gd name="connsiteY6" fmla="*/ 1412117 h 1922489"/>
              <a:gd name="connsiteX7" fmla="*/ 0 w 4635864"/>
              <a:gd name="connsiteY7" fmla="*/ 4453 h 19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5864" h="1922489">
                <a:moveTo>
                  <a:pt x="7009" y="0"/>
                </a:moveTo>
                <a:lnTo>
                  <a:pt x="4153074" y="0"/>
                </a:lnTo>
                <a:lnTo>
                  <a:pt x="4199370" y="29412"/>
                </a:lnTo>
                <a:cubicBezTo>
                  <a:pt x="4474950" y="223200"/>
                  <a:pt x="4635864" y="456815"/>
                  <a:pt x="4635864" y="708285"/>
                </a:cubicBezTo>
                <a:cubicBezTo>
                  <a:pt x="4635864" y="1378871"/>
                  <a:pt x="3491583" y="1922489"/>
                  <a:pt x="2080041" y="1922489"/>
                </a:cubicBezTo>
                <a:cubicBezTo>
                  <a:pt x="1286049" y="1922489"/>
                  <a:pt x="576620" y="1750485"/>
                  <a:pt x="107844" y="1480631"/>
                </a:cubicBezTo>
                <a:lnTo>
                  <a:pt x="0" y="1412117"/>
                </a:lnTo>
                <a:lnTo>
                  <a:pt x="0" y="4453"/>
                </a:lnTo>
                <a:close/>
              </a:path>
            </a:pathLst>
          </a:custGeom>
          <a:solidFill>
            <a:srgbClr val="66BFAD"/>
          </a:solidFill>
          <a:ln>
            <a:solidFill>
              <a:srgbClr val="EEECE1">
                <a:lumMod val="1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365760" tIns="0" bIns="18288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C050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of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C050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Hunyuan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C050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Qigong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C0504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5249F2FA-5928-42B3-95D6-11FAA2AD76E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-419100"/>
            <a:ext cx="3011975" cy="3011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12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44898" b="176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33800" y="7415939"/>
            <a:ext cx="7834285" cy="39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et Book"/>
              <a:ea typeface="+mn-ea"/>
              <a:cs typeface="+mn-cs"/>
            </a:endParaRP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4065FC71-3076-47C4-BC0E-7DA99854EBE7}"/>
              </a:ext>
            </a:extLst>
          </p:cNvPr>
          <p:cNvGraphicFramePr>
            <a:graphicFrameLocks/>
          </p:cNvGraphicFramePr>
          <p:nvPr/>
        </p:nvGraphicFramePr>
        <p:xfrm>
          <a:off x="2517613" y="2705100"/>
          <a:ext cx="12344400" cy="658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631CD6-F21E-41E1-AF70-895ABF0F14BC}"/>
              </a:ext>
            </a:extLst>
          </p:cNvPr>
          <p:cNvSpPr/>
          <p:nvPr/>
        </p:nvSpPr>
        <p:spPr>
          <a:xfrm>
            <a:off x="0" y="17318"/>
            <a:ext cx="9921849" cy="1441799"/>
          </a:xfrm>
          <a:custGeom>
            <a:avLst/>
            <a:gdLst>
              <a:gd name="connsiteX0" fmla="*/ 7009 w 4635864"/>
              <a:gd name="connsiteY0" fmla="*/ 0 h 1922489"/>
              <a:gd name="connsiteX1" fmla="*/ 4153074 w 4635864"/>
              <a:gd name="connsiteY1" fmla="*/ 0 h 1922489"/>
              <a:gd name="connsiteX2" fmla="*/ 4199370 w 4635864"/>
              <a:gd name="connsiteY2" fmla="*/ 29412 h 1922489"/>
              <a:gd name="connsiteX3" fmla="*/ 4635864 w 4635864"/>
              <a:gd name="connsiteY3" fmla="*/ 708285 h 1922489"/>
              <a:gd name="connsiteX4" fmla="*/ 2080041 w 4635864"/>
              <a:gd name="connsiteY4" fmla="*/ 1922489 h 1922489"/>
              <a:gd name="connsiteX5" fmla="*/ 107844 w 4635864"/>
              <a:gd name="connsiteY5" fmla="*/ 1480631 h 1922489"/>
              <a:gd name="connsiteX6" fmla="*/ 0 w 4635864"/>
              <a:gd name="connsiteY6" fmla="*/ 1412117 h 1922489"/>
              <a:gd name="connsiteX7" fmla="*/ 0 w 4635864"/>
              <a:gd name="connsiteY7" fmla="*/ 4453 h 19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5864" h="1922489">
                <a:moveTo>
                  <a:pt x="7009" y="0"/>
                </a:moveTo>
                <a:lnTo>
                  <a:pt x="4153074" y="0"/>
                </a:lnTo>
                <a:lnTo>
                  <a:pt x="4199370" y="29412"/>
                </a:lnTo>
                <a:cubicBezTo>
                  <a:pt x="4474950" y="223200"/>
                  <a:pt x="4635864" y="456815"/>
                  <a:pt x="4635864" y="708285"/>
                </a:cubicBezTo>
                <a:cubicBezTo>
                  <a:pt x="4635864" y="1378871"/>
                  <a:pt x="3491583" y="1922489"/>
                  <a:pt x="2080041" y="1922489"/>
                </a:cubicBezTo>
                <a:cubicBezTo>
                  <a:pt x="1286049" y="1922489"/>
                  <a:pt x="576620" y="1750485"/>
                  <a:pt x="107844" y="1480631"/>
                </a:cubicBezTo>
                <a:lnTo>
                  <a:pt x="0" y="1412117"/>
                </a:lnTo>
                <a:lnTo>
                  <a:pt x="0" y="4453"/>
                </a:lnTo>
                <a:close/>
              </a:path>
            </a:pathLst>
          </a:custGeom>
          <a:solidFill>
            <a:srgbClr val="66BFAD"/>
          </a:solidFill>
          <a:ln>
            <a:solidFill>
              <a:srgbClr val="EEECE1">
                <a:lumMod val="1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365760" tIns="0" bIns="18288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F6F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C050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Hunyuan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C050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Qigong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C0504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5249F2FA-5928-42B3-95D6-11FAA2AD76E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-419100"/>
            <a:ext cx="3011975" cy="3011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177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922" t="70800" r="2305" b="3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CB1B1-4597-47F0-AA73-7EA396858E05}"/>
              </a:ext>
            </a:extLst>
          </p:cNvPr>
          <p:cNvSpPr txBox="1"/>
          <p:nvPr/>
        </p:nvSpPr>
        <p:spPr>
          <a:xfrm>
            <a:off x="190501" y="1162942"/>
            <a:ext cx="17297400" cy="901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One: Lower the Qi and Cleanse Internally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exercise is designed to use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HUNYUAN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Qi in the nature to cleanse the three JIAO and the five internal organs. The impure Qi will be replaced with clear and fresh Qi. The natural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HUNYAN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Qi will combine with the internal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HUNYUAN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Two: Gather the Qi to the Three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Dantian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exercise is designed to: 1) gather the natural Qi from the natural environment; 2) nurture the early heaven Qi in the body; 3) train towards heaven, man and earth combine into one.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Upper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DANTIAN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Gathering Qi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Middle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DANTIAN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Gathering Qi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DANTIAN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Gathering Qi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Three: The Three-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Dantian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Open and Close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exercise it used to train the resonating of internal power; seeking tranquility among movements; and inside outside becoming one.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Upper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DANTIAN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Open and Close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Middle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DANTIAN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Open and Close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DANTIAN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Open and Close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Four: Heaven and Earth Open and Close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exercise trains to resonate the early heaven Qi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HUNYUAN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Qi together. In doing so, the 5 hearts will return to one.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Five: Collecting the Qi to the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Dantian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a technique to collect the fresh Qi in the atmosphere to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DANTIAN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Six: Grand Closing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DengXian" panose="02010600030101010101" pitchFamily="2" charset="-122"/>
                <a:cs typeface="+mn-cs"/>
              </a:rPr>
              <a:t>This exercise will promote the reaching of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DengXian" panose="02010600030101010101" pitchFamily="2" charset="-122"/>
                <a:cs typeface="+mn-cs"/>
              </a:rPr>
              <a:t>HUNYUAN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DengXian" panose="02010600030101010101" pitchFamily="2" charset="-122"/>
                <a:cs typeface="+mn-cs"/>
              </a:rPr>
              <a:t> state.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51E11-A81F-4B0B-9BF6-EF2E05CC0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35" y="-66041"/>
            <a:ext cx="8873836" cy="1018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20A0D-C40B-4236-A8FF-BFCF36F53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7185" y="-342900"/>
            <a:ext cx="3011685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4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209800" y="1485900"/>
            <a:ext cx="392597" cy="39259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578A706-7DD5-4BB2-ABD9-C517F1FB894C}"/>
              </a:ext>
            </a:extLst>
          </p:cNvPr>
          <p:cNvGraphicFramePr/>
          <p:nvPr/>
        </p:nvGraphicFramePr>
        <p:xfrm>
          <a:off x="990600" y="1181100"/>
          <a:ext cx="16687800" cy="822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3003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2EF52E-9BCC-4B2F-8CC1-ECCDCF9A3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r="4723" b="-2"/>
          <a:stretch/>
        </p:blipFill>
        <p:spPr>
          <a:xfrm>
            <a:off x="9144015" y="10"/>
            <a:ext cx="9143998" cy="10286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3FB1E3-2367-4212-AAE5-A077B1E55706}"/>
              </a:ext>
            </a:extLst>
          </p:cNvPr>
          <p:cNvSpPr/>
          <p:nvPr/>
        </p:nvSpPr>
        <p:spPr>
          <a:xfrm>
            <a:off x="899727" y="7851480"/>
            <a:ext cx="10396978" cy="1128325"/>
          </a:xfrm>
          <a:custGeom>
            <a:avLst/>
            <a:gdLst>
              <a:gd name="connsiteX0" fmla="*/ 7009 w 4635864"/>
              <a:gd name="connsiteY0" fmla="*/ 0 h 1922489"/>
              <a:gd name="connsiteX1" fmla="*/ 4153074 w 4635864"/>
              <a:gd name="connsiteY1" fmla="*/ 0 h 1922489"/>
              <a:gd name="connsiteX2" fmla="*/ 4199370 w 4635864"/>
              <a:gd name="connsiteY2" fmla="*/ 29412 h 1922489"/>
              <a:gd name="connsiteX3" fmla="*/ 4635864 w 4635864"/>
              <a:gd name="connsiteY3" fmla="*/ 708285 h 1922489"/>
              <a:gd name="connsiteX4" fmla="*/ 2080041 w 4635864"/>
              <a:gd name="connsiteY4" fmla="*/ 1922489 h 1922489"/>
              <a:gd name="connsiteX5" fmla="*/ 107844 w 4635864"/>
              <a:gd name="connsiteY5" fmla="*/ 1480631 h 1922489"/>
              <a:gd name="connsiteX6" fmla="*/ 0 w 4635864"/>
              <a:gd name="connsiteY6" fmla="*/ 1412117 h 1922489"/>
              <a:gd name="connsiteX7" fmla="*/ 0 w 4635864"/>
              <a:gd name="connsiteY7" fmla="*/ 4453 h 19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5864" h="1922489">
                <a:moveTo>
                  <a:pt x="7009" y="0"/>
                </a:moveTo>
                <a:lnTo>
                  <a:pt x="4153074" y="0"/>
                </a:lnTo>
                <a:lnTo>
                  <a:pt x="4199370" y="29412"/>
                </a:lnTo>
                <a:cubicBezTo>
                  <a:pt x="4474950" y="223200"/>
                  <a:pt x="4635864" y="456815"/>
                  <a:pt x="4635864" y="708285"/>
                </a:cubicBezTo>
                <a:cubicBezTo>
                  <a:pt x="4635864" y="1378871"/>
                  <a:pt x="3491583" y="1922489"/>
                  <a:pt x="2080041" y="1922489"/>
                </a:cubicBezTo>
                <a:cubicBezTo>
                  <a:pt x="1286049" y="1922489"/>
                  <a:pt x="576620" y="1750485"/>
                  <a:pt x="107844" y="1480631"/>
                </a:cubicBezTo>
                <a:lnTo>
                  <a:pt x="0" y="1412117"/>
                </a:lnTo>
                <a:lnTo>
                  <a:pt x="0" y="4453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Hunyuan Qigong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BB5CD-D829-4C75-A010-3FAACD05B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78" r="1" b="11404"/>
          <a:stretch/>
        </p:blipFill>
        <p:spPr>
          <a:xfrm>
            <a:off x="-8082" y="10"/>
            <a:ext cx="9254277" cy="7738265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663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07D78D-0CB3-477C-A124-D0FA94944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32" r="-1" b="-1"/>
          <a:stretch/>
        </p:blipFill>
        <p:spPr>
          <a:xfrm>
            <a:off x="6442483" y="2468940"/>
            <a:ext cx="8236916" cy="3422949"/>
          </a:xfrm>
          <a:prstGeom prst="rect">
            <a:avLst/>
          </a:prstGeom>
          <a:effectLst/>
        </p:spPr>
      </p:pic>
      <p:sp>
        <p:nvSpPr>
          <p:cNvPr id="3" name="TextBox 3"/>
          <p:cNvSpPr txBox="1"/>
          <p:nvPr/>
        </p:nvSpPr>
        <p:spPr>
          <a:xfrm>
            <a:off x="953187" y="7281516"/>
            <a:ext cx="14017732" cy="1292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8000" dirty="0"/>
              <a:t>Thank You for Attending Hunyuan Qigong Session</a:t>
            </a:r>
            <a:r>
              <a:rPr lang="en-US" sz="8000" dirty="0">
                <a:sym typeface="Wingdings" panose="05000000000000000000" pitchFamily="2" charset="2"/>
              </a:rPr>
              <a:t></a:t>
            </a:r>
            <a:endParaRPr kumimoji="0" lang="en-US" sz="4000" u="none" strike="noStrike" cap="all" spc="-300" normalizeH="0" noProof="0" dirty="0">
              <a:ln>
                <a:noFill/>
              </a:ln>
              <a:solidFill>
                <a:schemeClr val="tx2"/>
              </a:soli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83481-2601-4165-99B5-0A1517BC5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05" b="17023"/>
          <a:stretch/>
        </p:blipFill>
        <p:spPr>
          <a:xfrm>
            <a:off x="965784" y="3363290"/>
            <a:ext cx="5250387" cy="2528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929515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893</TotalTime>
  <Words>467</Words>
  <Application>Microsoft Office PowerPoint</Application>
  <PresentationFormat>Custom</PresentationFormat>
  <Paragraphs>61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Garet</vt:lpstr>
      <vt:lpstr>Times New Roman</vt:lpstr>
      <vt:lpstr>Tahoma</vt:lpstr>
      <vt:lpstr>Calibri</vt:lpstr>
      <vt:lpstr>Arial</vt:lpstr>
      <vt:lpstr>Garet Bold</vt:lpstr>
      <vt:lpstr>Garet Book</vt:lpstr>
      <vt:lpstr>Constantia</vt:lpstr>
      <vt:lpstr>Corbel</vt:lpstr>
      <vt:lpstr>Depth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 Wang</dc:creator>
  <cp:lastModifiedBy>Mei Wang</cp:lastModifiedBy>
  <cp:revision>17</cp:revision>
  <dcterms:created xsi:type="dcterms:W3CDTF">2006-08-16T00:00:00Z</dcterms:created>
  <dcterms:modified xsi:type="dcterms:W3CDTF">2021-11-09T21:57:08Z</dcterms:modified>
  <dc:identifier>DAEtsomrlPA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DBD98D54-4116-49C0-A2F1-026B02E9505F</vt:lpwstr>
  </property>
  <property fmtid="{D5CDD505-2E9C-101B-9397-08002B2CF9AE}" pid="3" name="ArticulatePath">
    <vt:lpwstr>Hunyuan Qigong</vt:lpwstr>
  </property>
</Properties>
</file>